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0" r:id="rId6"/>
    <p:sldId id="295" r:id="rId7"/>
    <p:sldId id="296" r:id="rId8"/>
    <p:sldId id="263" r:id="rId9"/>
    <p:sldId id="262" r:id="rId10"/>
    <p:sldId id="260" r:id="rId11"/>
    <p:sldId id="297" r:id="rId12"/>
    <p:sldId id="298" r:id="rId13"/>
    <p:sldId id="268" r:id="rId14"/>
    <p:sldId id="285" r:id="rId15"/>
    <p:sldId id="284" r:id="rId16"/>
    <p:sldId id="289" r:id="rId17"/>
    <p:sldId id="290" r:id="rId18"/>
    <p:sldId id="299" r:id="rId19"/>
    <p:sldId id="300" r:id="rId20"/>
    <p:sldId id="277" r:id="rId21"/>
    <p:sldId id="278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98" d="100"/>
          <a:sy n="98" d="100"/>
        </p:scale>
        <p:origin x="-14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73153-DE6A-4066-BDC0-542CBF06F15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D3D6513A-9592-47E4-BF38-CD58045B45B3}">
      <dgm:prSet custT="1"/>
      <dgm:spPr/>
      <dgm:t>
        <a:bodyPr/>
        <a:lstStyle/>
        <a:p>
          <a:pPr rtl="0"/>
          <a:r>
            <a:rPr lang="nl-BE" sz="2000" dirty="0" err="1" smtClean="0"/>
            <a:t>Informing</a:t>
          </a:r>
          <a:r>
            <a:rPr lang="nl-BE" sz="2000" dirty="0" smtClean="0"/>
            <a:t> </a:t>
          </a:r>
          <a:endParaRPr lang="nl-BE" sz="2000" dirty="0"/>
        </a:p>
      </dgm:t>
    </dgm:pt>
    <dgm:pt modelId="{4C7A6324-9301-41DA-BDA1-01EFDB756AF6}" type="parTrans" cxnId="{CE79ECF3-3484-440B-A751-0088B6DA33EE}">
      <dgm:prSet/>
      <dgm:spPr/>
      <dgm:t>
        <a:bodyPr/>
        <a:lstStyle/>
        <a:p>
          <a:endParaRPr lang="nl-BE"/>
        </a:p>
      </dgm:t>
    </dgm:pt>
    <dgm:pt modelId="{8AE3466C-6412-4E87-8777-6EBE282FECD3}" type="sibTrans" cxnId="{CE79ECF3-3484-440B-A751-0088B6DA33EE}">
      <dgm:prSet/>
      <dgm:spPr/>
      <dgm:t>
        <a:bodyPr/>
        <a:lstStyle/>
        <a:p>
          <a:endParaRPr lang="nl-BE"/>
        </a:p>
      </dgm:t>
    </dgm:pt>
    <dgm:pt modelId="{7757BE52-3B8A-4393-9DE4-6FD98CEEF2D8}">
      <dgm:prSet/>
      <dgm:spPr/>
      <dgm:t>
        <a:bodyPr/>
        <a:lstStyle/>
        <a:p>
          <a:pPr rtl="0"/>
          <a:r>
            <a:rPr lang="nl-BE" dirty="0" err="1" smtClean="0"/>
            <a:t>Organising</a:t>
          </a:r>
          <a:r>
            <a:rPr lang="nl-BE" dirty="0" smtClean="0"/>
            <a:t> </a:t>
          </a:r>
          <a:r>
            <a:rPr lang="nl-BE" dirty="0" err="1" smtClean="0"/>
            <a:t>discourse</a:t>
          </a:r>
          <a:endParaRPr lang="nl-BE" dirty="0"/>
        </a:p>
      </dgm:t>
    </dgm:pt>
    <dgm:pt modelId="{2984B52C-B6C1-4EE3-8E57-2B193891D632}" type="parTrans" cxnId="{995AAA43-8185-4E1A-88A6-B7C366765F8A}">
      <dgm:prSet/>
      <dgm:spPr/>
      <dgm:t>
        <a:bodyPr/>
        <a:lstStyle/>
        <a:p>
          <a:endParaRPr lang="nl-BE"/>
        </a:p>
      </dgm:t>
    </dgm:pt>
    <dgm:pt modelId="{E99B21AF-8543-475D-8E82-BB1AF34E84C9}" type="sibTrans" cxnId="{995AAA43-8185-4E1A-88A6-B7C366765F8A}">
      <dgm:prSet/>
      <dgm:spPr/>
      <dgm:t>
        <a:bodyPr/>
        <a:lstStyle/>
        <a:p>
          <a:endParaRPr lang="nl-BE"/>
        </a:p>
      </dgm:t>
    </dgm:pt>
    <dgm:pt modelId="{30793F03-F3B8-45DC-A296-AB06571CFD04}">
      <dgm:prSet/>
      <dgm:spPr/>
      <dgm:t>
        <a:bodyPr/>
        <a:lstStyle/>
        <a:p>
          <a:pPr rtl="0"/>
          <a:r>
            <a:rPr lang="nl-BE" dirty="0" err="1" smtClean="0"/>
            <a:t>Evaluating</a:t>
          </a:r>
          <a:endParaRPr lang="nl-BE" dirty="0"/>
        </a:p>
      </dgm:t>
    </dgm:pt>
    <dgm:pt modelId="{2CE5E198-B850-4FC5-9AFC-406D6A7E4BB6}" type="parTrans" cxnId="{88DA58D6-A239-4100-8073-352DE6B938C5}">
      <dgm:prSet/>
      <dgm:spPr/>
      <dgm:t>
        <a:bodyPr/>
        <a:lstStyle/>
        <a:p>
          <a:endParaRPr lang="nl-BE"/>
        </a:p>
      </dgm:t>
    </dgm:pt>
    <dgm:pt modelId="{E30A3C39-C401-4988-9A41-E5BFB5A4E8BA}" type="sibTrans" cxnId="{88DA58D6-A239-4100-8073-352DE6B938C5}">
      <dgm:prSet/>
      <dgm:spPr/>
      <dgm:t>
        <a:bodyPr/>
        <a:lstStyle/>
        <a:p>
          <a:endParaRPr lang="nl-BE"/>
        </a:p>
      </dgm:t>
    </dgm:pt>
    <dgm:pt modelId="{B8130285-AEE1-49BB-84F5-AF91173EACA0}">
      <dgm:prSet/>
      <dgm:spPr/>
      <dgm:t>
        <a:bodyPr/>
        <a:lstStyle/>
        <a:p>
          <a:pPr rtl="0"/>
          <a:r>
            <a:rPr lang="nl-BE" dirty="0" err="1" smtClean="0"/>
            <a:t>Demonstrating</a:t>
          </a:r>
          <a:endParaRPr lang="nl-BE" dirty="0"/>
        </a:p>
      </dgm:t>
    </dgm:pt>
    <dgm:pt modelId="{35495E4E-1678-44EE-A66D-81AA7676F357}" type="parTrans" cxnId="{BD498375-5441-4A16-A93B-9EDE9FD8AB51}">
      <dgm:prSet/>
      <dgm:spPr/>
      <dgm:t>
        <a:bodyPr/>
        <a:lstStyle/>
        <a:p>
          <a:endParaRPr lang="nl-BE"/>
        </a:p>
      </dgm:t>
    </dgm:pt>
    <dgm:pt modelId="{95F18A7F-00C0-4142-847B-F69C98E4BAC8}" type="sibTrans" cxnId="{BD498375-5441-4A16-A93B-9EDE9FD8AB51}">
      <dgm:prSet/>
      <dgm:spPr/>
      <dgm:t>
        <a:bodyPr/>
        <a:lstStyle/>
        <a:p>
          <a:endParaRPr lang="nl-BE"/>
        </a:p>
      </dgm:t>
    </dgm:pt>
    <dgm:pt modelId="{F389244C-6DF5-4D37-8E39-4CA04AD97109}">
      <dgm:prSet/>
      <dgm:spPr/>
      <dgm:t>
        <a:bodyPr/>
        <a:lstStyle/>
        <a:p>
          <a:pPr rtl="0"/>
          <a:r>
            <a:rPr lang="nl-BE" dirty="0" err="1" smtClean="0"/>
            <a:t>Interacting</a:t>
          </a:r>
          <a:endParaRPr lang="nl-BE" dirty="0"/>
        </a:p>
      </dgm:t>
    </dgm:pt>
    <dgm:pt modelId="{6D9E9CAC-7CB5-4942-A824-A9E678D8A978}" type="parTrans" cxnId="{1FC14B32-DE5B-4DD0-AE19-6100994F8D19}">
      <dgm:prSet/>
      <dgm:spPr/>
      <dgm:t>
        <a:bodyPr/>
        <a:lstStyle/>
        <a:p>
          <a:endParaRPr lang="nl-BE"/>
        </a:p>
      </dgm:t>
    </dgm:pt>
    <dgm:pt modelId="{0DC72EA4-3800-4611-9AF3-0CFCF7663285}" type="sibTrans" cxnId="{1FC14B32-DE5B-4DD0-AE19-6100994F8D19}">
      <dgm:prSet/>
      <dgm:spPr/>
      <dgm:t>
        <a:bodyPr/>
        <a:lstStyle/>
        <a:p>
          <a:endParaRPr lang="nl-BE"/>
        </a:p>
      </dgm:t>
    </dgm:pt>
    <dgm:pt modelId="{DDCDAE29-D9A7-4DC7-BB89-9EB0CD55E658}">
      <dgm:prSet/>
      <dgm:spPr/>
      <dgm:t>
        <a:bodyPr/>
        <a:lstStyle/>
        <a:p>
          <a:pPr rtl="0"/>
          <a:r>
            <a:rPr lang="nl-BE" dirty="0" smtClean="0"/>
            <a:t>Managing the class </a:t>
          </a:r>
          <a:endParaRPr lang="nl-BE" dirty="0"/>
        </a:p>
      </dgm:t>
    </dgm:pt>
    <dgm:pt modelId="{08FBD158-2A9A-4F0B-8050-B8CC5F811D4C}" type="parTrans" cxnId="{1171A8C8-79EE-4452-B93C-534F0E6C2316}">
      <dgm:prSet/>
      <dgm:spPr/>
      <dgm:t>
        <a:bodyPr/>
        <a:lstStyle/>
        <a:p>
          <a:endParaRPr lang="nl-BE"/>
        </a:p>
      </dgm:t>
    </dgm:pt>
    <dgm:pt modelId="{C032FF7C-DC22-4B56-A250-2BEDD16B665A}" type="sibTrans" cxnId="{1171A8C8-79EE-4452-B93C-534F0E6C2316}">
      <dgm:prSet/>
      <dgm:spPr/>
      <dgm:t>
        <a:bodyPr/>
        <a:lstStyle/>
        <a:p>
          <a:endParaRPr lang="nl-BE"/>
        </a:p>
      </dgm:t>
    </dgm:pt>
    <dgm:pt modelId="{DC5BAF05-5841-450E-B1C6-364296E71A34}" type="pres">
      <dgm:prSet presAssocID="{FA573153-DE6A-4066-BDC0-542CBF06F15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58B461-D318-41AF-9446-7A2401068216}" type="pres">
      <dgm:prSet presAssocID="{D3D6513A-9592-47E4-BF38-CD58045B45B3}" presName="circ1" presStyleLbl="vennNode1" presStyleIdx="0" presStyleCnt="6"/>
      <dgm:spPr/>
    </dgm:pt>
    <dgm:pt modelId="{E964C3A2-86C9-4950-978C-E39025A933AC}" type="pres">
      <dgm:prSet presAssocID="{D3D6513A-9592-47E4-BF38-CD58045B45B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D955A6-4204-47E6-9270-170FB4FCB46A}" type="pres">
      <dgm:prSet presAssocID="{7757BE52-3B8A-4393-9DE4-6FD98CEEF2D8}" presName="circ2" presStyleLbl="vennNode1" presStyleIdx="1" presStyleCnt="6"/>
      <dgm:spPr/>
    </dgm:pt>
    <dgm:pt modelId="{518C6BBF-85B4-44B0-A9FB-DC1057C416C2}" type="pres">
      <dgm:prSet presAssocID="{7757BE52-3B8A-4393-9DE4-6FD98CEEF2D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9EBA3-1094-41E0-8FAF-25D8FAB3B5AC}" type="pres">
      <dgm:prSet presAssocID="{30793F03-F3B8-45DC-A296-AB06571CFD04}" presName="circ3" presStyleLbl="vennNode1" presStyleIdx="2" presStyleCnt="6"/>
      <dgm:spPr/>
    </dgm:pt>
    <dgm:pt modelId="{C12933AB-D012-4CDF-92F6-C40C754A3604}" type="pres">
      <dgm:prSet presAssocID="{30793F03-F3B8-45DC-A296-AB06571CFD0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AD2DF-C07E-4A76-91C7-576BD385275A}" type="pres">
      <dgm:prSet presAssocID="{B8130285-AEE1-49BB-84F5-AF91173EACA0}" presName="circ4" presStyleLbl="vennNode1" presStyleIdx="3" presStyleCnt="6"/>
      <dgm:spPr/>
    </dgm:pt>
    <dgm:pt modelId="{27C68B9F-EB9E-42C9-AC14-B4F06B44CB3E}" type="pres">
      <dgm:prSet presAssocID="{B8130285-AEE1-49BB-84F5-AF91173EACA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E9F74-F843-47F7-9BEB-5FC43BFC200F}" type="pres">
      <dgm:prSet presAssocID="{F389244C-6DF5-4D37-8E39-4CA04AD97109}" presName="circ5" presStyleLbl="vennNode1" presStyleIdx="4" presStyleCnt="6"/>
      <dgm:spPr/>
    </dgm:pt>
    <dgm:pt modelId="{ACCFE841-6490-43D5-B6EA-C5C0795A2A5E}" type="pres">
      <dgm:prSet presAssocID="{F389244C-6DF5-4D37-8E39-4CA04AD9710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F46E2-D833-48E8-A8C9-981ED7AD383B}" type="pres">
      <dgm:prSet presAssocID="{DDCDAE29-D9A7-4DC7-BB89-9EB0CD55E658}" presName="circ6" presStyleLbl="vennNode1" presStyleIdx="5" presStyleCnt="6"/>
      <dgm:spPr/>
    </dgm:pt>
    <dgm:pt modelId="{4169D8AE-8C43-40F9-8B70-BEE80BB25AFD}" type="pres">
      <dgm:prSet presAssocID="{DDCDAE29-D9A7-4DC7-BB89-9EB0CD55E658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6B3B13-AA43-432A-9B45-90251B5FBE01}" type="presOf" srcId="{DDCDAE29-D9A7-4DC7-BB89-9EB0CD55E658}" destId="{4169D8AE-8C43-40F9-8B70-BEE80BB25AFD}" srcOrd="0" destOrd="0" presId="urn:microsoft.com/office/officeart/2005/8/layout/venn1"/>
    <dgm:cxn modelId="{C0A6B098-9979-43E7-BDCD-8469D2DAFA30}" type="presOf" srcId="{30793F03-F3B8-45DC-A296-AB06571CFD04}" destId="{C12933AB-D012-4CDF-92F6-C40C754A3604}" srcOrd="0" destOrd="0" presId="urn:microsoft.com/office/officeart/2005/8/layout/venn1"/>
    <dgm:cxn modelId="{0B200E51-9118-43AB-AB69-0DCF4059438F}" type="presOf" srcId="{F389244C-6DF5-4D37-8E39-4CA04AD97109}" destId="{ACCFE841-6490-43D5-B6EA-C5C0795A2A5E}" srcOrd="0" destOrd="0" presId="urn:microsoft.com/office/officeart/2005/8/layout/venn1"/>
    <dgm:cxn modelId="{1171A8C8-79EE-4452-B93C-534F0E6C2316}" srcId="{FA573153-DE6A-4066-BDC0-542CBF06F154}" destId="{DDCDAE29-D9A7-4DC7-BB89-9EB0CD55E658}" srcOrd="5" destOrd="0" parTransId="{08FBD158-2A9A-4F0B-8050-B8CC5F811D4C}" sibTransId="{C032FF7C-DC22-4B56-A250-2BEDD16B665A}"/>
    <dgm:cxn modelId="{BD498375-5441-4A16-A93B-9EDE9FD8AB51}" srcId="{FA573153-DE6A-4066-BDC0-542CBF06F154}" destId="{B8130285-AEE1-49BB-84F5-AF91173EACA0}" srcOrd="3" destOrd="0" parTransId="{35495E4E-1678-44EE-A66D-81AA7676F357}" sibTransId="{95F18A7F-00C0-4142-847B-F69C98E4BAC8}"/>
    <dgm:cxn modelId="{EC08EB12-1B43-4FC9-8E4C-48D24EA5DB4C}" type="presOf" srcId="{7757BE52-3B8A-4393-9DE4-6FD98CEEF2D8}" destId="{518C6BBF-85B4-44B0-A9FB-DC1057C416C2}" srcOrd="0" destOrd="0" presId="urn:microsoft.com/office/officeart/2005/8/layout/venn1"/>
    <dgm:cxn modelId="{88482BB1-059B-4BFF-8F65-6E23851E36B6}" type="presOf" srcId="{B8130285-AEE1-49BB-84F5-AF91173EACA0}" destId="{27C68B9F-EB9E-42C9-AC14-B4F06B44CB3E}" srcOrd="0" destOrd="0" presId="urn:microsoft.com/office/officeart/2005/8/layout/venn1"/>
    <dgm:cxn modelId="{995AAA43-8185-4E1A-88A6-B7C366765F8A}" srcId="{FA573153-DE6A-4066-BDC0-542CBF06F154}" destId="{7757BE52-3B8A-4393-9DE4-6FD98CEEF2D8}" srcOrd="1" destOrd="0" parTransId="{2984B52C-B6C1-4EE3-8E57-2B193891D632}" sibTransId="{E99B21AF-8543-475D-8E82-BB1AF34E84C9}"/>
    <dgm:cxn modelId="{DAA28306-4D1C-4534-88AA-E69588C21C14}" type="presOf" srcId="{FA573153-DE6A-4066-BDC0-542CBF06F154}" destId="{DC5BAF05-5841-450E-B1C6-364296E71A34}" srcOrd="0" destOrd="0" presId="urn:microsoft.com/office/officeart/2005/8/layout/venn1"/>
    <dgm:cxn modelId="{CE79ECF3-3484-440B-A751-0088B6DA33EE}" srcId="{FA573153-DE6A-4066-BDC0-542CBF06F154}" destId="{D3D6513A-9592-47E4-BF38-CD58045B45B3}" srcOrd="0" destOrd="0" parTransId="{4C7A6324-9301-41DA-BDA1-01EFDB756AF6}" sibTransId="{8AE3466C-6412-4E87-8777-6EBE282FECD3}"/>
    <dgm:cxn modelId="{00D9969A-1E72-4AA7-97B8-30CE73861CF6}" type="presOf" srcId="{D3D6513A-9592-47E4-BF38-CD58045B45B3}" destId="{E964C3A2-86C9-4950-978C-E39025A933AC}" srcOrd="0" destOrd="0" presId="urn:microsoft.com/office/officeart/2005/8/layout/venn1"/>
    <dgm:cxn modelId="{1FC14B32-DE5B-4DD0-AE19-6100994F8D19}" srcId="{FA573153-DE6A-4066-BDC0-542CBF06F154}" destId="{F389244C-6DF5-4D37-8E39-4CA04AD97109}" srcOrd="4" destOrd="0" parTransId="{6D9E9CAC-7CB5-4942-A824-A9E678D8A978}" sibTransId="{0DC72EA4-3800-4611-9AF3-0CFCF7663285}"/>
    <dgm:cxn modelId="{88DA58D6-A239-4100-8073-352DE6B938C5}" srcId="{FA573153-DE6A-4066-BDC0-542CBF06F154}" destId="{30793F03-F3B8-45DC-A296-AB06571CFD04}" srcOrd="2" destOrd="0" parTransId="{2CE5E198-B850-4FC5-9AFC-406D6A7E4BB6}" sibTransId="{E30A3C39-C401-4988-9A41-E5BFB5A4E8BA}"/>
    <dgm:cxn modelId="{4D839F28-D94B-42E7-ADCB-A4DD7C3FFBA6}" type="presParOf" srcId="{DC5BAF05-5841-450E-B1C6-364296E71A34}" destId="{BE58B461-D318-41AF-9446-7A2401068216}" srcOrd="0" destOrd="0" presId="urn:microsoft.com/office/officeart/2005/8/layout/venn1"/>
    <dgm:cxn modelId="{5AA9A9EE-035C-40F4-B57C-A846AE6783BF}" type="presParOf" srcId="{DC5BAF05-5841-450E-B1C6-364296E71A34}" destId="{E964C3A2-86C9-4950-978C-E39025A933AC}" srcOrd="1" destOrd="0" presId="urn:microsoft.com/office/officeart/2005/8/layout/venn1"/>
    <dgm:cxn modelId="{45B1FA20-9F7D-4350-930C-A258B869A490}" type="presParOf" srcId="{DC5BAF05-5841-450E-B1C6-364296E71A34}" destId="{87D955A6-4204-47E6-9270-170FB4FCB46A}" srcOrd="2" destOrd="0" presId="urn:microsoft.com/office/officeart/2005/8/layout/venn1"/>
    <dgm:cxn modelId="{F8AEA8E0-61AA-48E9-BB97-19097E9DC524}" type="presParOf" srcId="{DC5BAF05-5841-450E-B1C6-364296E71A34}" destId="{518C6BBF-85B4-44B0-A9FB-DC1057C416C2}" srcOrd="3" destOrd="0" presId="urn:microsoft.com/office/officeart/2005/8/layout/venn1"/>
    <dgm:cxn modelId="{CE486CD9-FC0A-4F15-B2B2-F4C04FC7707E}" type="presParOf" srcId="{DC5BAF05-5841-450E-B1C6-364296E71A34}" destId="{2209EBA3-1094-41E0-8FAF-25D8FAB3B5AC}" srcOrd="4" destOrd="0" presId="urn:microsoft.com/office/officeart/2005/8/layout/venn1"/>
    <dgm:cxn modelId="{EDC0F6BE-DFC3-4188-BB0B-79689823CF96}" type="presParOf" srcId="{DC5BAF05-5841-450E-B1C6-364296E71A34}" destId="{C12933AB-D012-4CDF-92F6-C40C754A3604}" srcOrd="5" destOrd="0" presId="urn:microsoft.com/office/officeart/2005/8/layout/venn1"/>
    <dgm:cxn modelId="{7B48FB4C-6771-43D0-AA7F-167A8E48B44E}" type="presParOf" srcId="{DC5BAF05-5841-450E-B1C6-364296E71A34}" destId="{9FCAD2DF-C07E-4A76-91C7-576BD385275A}" srcOrd="6" destOrd="0" presId="urn:microsoft.com/office/officeart/2005/8/layout/venn1"/>
    <dgm:cxn modelId="{37D0FD64-206B-4092-9918-DFC07F51C29E}" type="presParOf" srcId="{DC5BAF05-5841-450E-B1C6-364296E71A34}" destId="{27C68B9F-EB9E-42C9-AC14-B4F06B44CB3E}" srcOrd="7" destOrd="0" presId="urn:microsoft.com/office/officeart/2005/8/layout/venn1"/>
    <dgm:cxn modelId="{3BC27E7E-1C91-4C56-97C6-37535085879A}" type="presParOf" srcId="{DC5BAF05-5841-450E-B1C6-364296E71A34}" destId="{872E9F74-F843-47F7-9BEB-5FC43BFC200F}" srcOrd="8" destOrd="0" presId="urn:microsoft.com/office/officeart/2005/8/layout/venn1"/>
    <dgm:cxn modelId="{AD51991D-4F94-40B7-B8B3-0BAB052D82A6}" type="presParOf" srcId="{DC5BAF05-5841-450E-B1C6-364296E71A34}" destId="{ACCFE841-6490-43D5-B6EA-C5C0795A2A5E}" srcOrd="9" destOrd="0" presId="urn:microsoft.com/office/officeart/2005/8/layout/venn1"/>
    <dgm:cxn modelId="{230D55EE-1F1E-480C-9076-DCDFD51CFBFA}" type="presParOf" srcId="{DC5BAF05-5841-450E-B1C6-364296E71A34}" destId="{4C2F46E2-D833-48E8-A8C9-981ED7AD383B}" srcOrd="10" destOrd="0" presId="urn:microsoft.com/office/officeart/2005/8/layout/venn1"/>
    <dgm:cxn modelId="{60C7C056-2584-41D2-873C-D75594851634}" type="presParOf" srcId="{DC5BAF05-5841-450E-B1C6-364296E71A34}" destId="{4169D8AE-8C43-40F9-8B70-BEE80BB25AFD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EE3C36-C54C-4591-9582-42C251A2634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CED7FE-C1E9-4EBB-8E28-4AF3CFB01CA5}">
      <dgm:prSet phldrT="[Text]"/>
      <dgm:spPr/>
      <dgm:t>
        <a:bodyPr/>
        <a:lstStyle/>
        <a:p>
          <a:r>
            <a:rPr lang="nl-BE" dirty="0" smtClean="0"/>
            <a:t>Managing the class</a:t>
          </a:r>
          <a:endParaRPr lang="en-US" dirty="0"/>
        </a:p>
      </dgm:t>
    </dgm:pt>
    <dgm:pt modelId="{B63AE3A3-6EC0-49D7-BD22-63B1AF3B7848}" type="parTrans" cxnId="{4AC007FF-CDF7-4C6C-8574-3B480769BC8F}">
      <dgm:prSet/>
      <dgm:spPr/>
      <dgm:t>
        <a:bodyPr/>
        <a:lstStyle/>
        <a:p>
          <a:endParaRPr lang="en-US"/>
        </a:p>
      </dgm:t>
    </dgm:pt>
    <dgm:pt modelId="{D6699387-E89D-4171-801C-3AF8349B7A72}" type="sibTrans" cxnId="{4AC007FF-CDF7-4C6C-8574-3B480769BC8F}">
      <dgm:prSet/>
      <dgm:spPr/>
      <dgm:t>
        <a:bodyPr/>
        <a:lstStyle/>
        <a:p>
          <a:endParaRPr lang="en-US"/>
        </a:p>
      </dgm:t>
    </dgm:pt>
    <dgm:pt modelId="{5406E5EE-D3F8-4B03-A257-12C7053A9548}">
      <dgm:prSet phldrT="[Text]"/>
      <dgm:spPr/>
      <dgm:t>
        <a:bodyPr/>
        <a:lstStyle/>
        <a:p>
          <a:r>
            <a:rPr lang="nl-BE" dirty="0" smtClean="0"/>
            <a:t>Audience</a:t>
          </a:r>
          <a:endParaRPr lang="en-US" dirty="0"/>
        </a:p>
      </dgm:t>
    </dgm:pt>
    <dgm:pt modelId="{E28039BF-3602-49A5-8D5D-8F580DDDA066}" type="parTrans" cxnId="{EB9E32E9-59CE-474F-A21F-EC7171C48CA4}">
      <dgm:prSet/>
      <dgm:spPr/>
      <dgm:t>
        <a:bodyPr/>
        <a:lstStyle/>
        <a:p>
          <a:endParaRPr lang="en-US"/>
        </a:p>
      </dgm:t>
    </dgm:pt>
    <dgm:pt modelId="{0E215B36-2224-4C66-A669-BBC87E3FDBCC}" type="sibTrans" cxnId="{EB9E32E9-59CE-474F-A21F-EC7171C48CA4}">
      <dgm:prSet/>
      <dgm:spPr/>
      <dgm:t>
        <a:bodyPr/>
        <a:lstStyle/>
        <a:p>
          <a:endParaRPr lang="en-US"/>
        </a:p>
      </dgm:t>
    </dgm:pt>
    <dgm:pt modelId="{FDE6E9DE-85CE-4C8D-9D30-4EC8E9C525DD}">
      <dgm:prSet phldrT="[Text]"/>
      <dgm:spPr/>
      <dgm:t>
        <a:bodyPr/>
        <a:lstStyle/>
        <a:p>
          <a:r>
            <a:rPr lang="nl-BE" dirty="0" smtClean="0"/>
            <a:t>Delivery</a:t>
          </a:r>
          <a:endParaRPr lang="en-US" dirty="0"/>
        </a:p>
      </dgm:t>
    </dgm:pt>
    <dgm:pt modelId="{3B1569AF-CB8D-4901-A88F-43149A16CBAF}" type="parTrans" cxnId="{D88EF227-55D4-42E1-A445-5886A0CF6C4D}">
      <dgm:prSet/>
      <dgm:spPr/>
      <dgm:t>
        <a:bodyPr/>
        <a:lstStyle/>
        <a:p>
          <a:endParaRPr lang="en-US"/>
        </a:p>
      </dgm:t>
    </dgm:pt>
    <dgm:pt modelId="{AD946D17-3982-4EC0-9805-FD4FBC929F72}" type="sibTrans" cxnId="{D88EF227-55D4-42E1-A445-5886A0CF6C4D}">
      <dgm:prSet/>
      <dgm:spPr/>
      <dgm:t>
        <a:bodyPr/>
        <a:lstStyle/>
        <a:p>
          <a:endParaRPr lang="en-US"/>
        </a:p>
      </dgm:t>
    </dgm:pt>
    <dgm:pt modelId="{8CA6427D-3AC4-4E4D-8368-562C409A549E}">
      <dgm:prSet phldrT="[Text]"/>
      <dgm:spPr/>
      <dgm:t>
        <a:bodyPr/>
        <a:lstStyle/>
        <a:p>
          <a:r>
            <a:rPr lang="nl-BE" dirty="0" smtClean="0"/>
            <a:t>Organisational matters</a:t>
          </a:r>
          <a:endParaRPr lang="en-US" dirty="0"/>
        </a:p>
      </dgm:t>
    </dgm:pt>
    <dgm:pt modelId="{0C036519-A759-44A9-A3EB-438A0FC8FBBD}" type="parTrans" cxnId="{F7361FB9-0887-4CEF-B5B0-5FC4A33B4D09}">
      <dgm:prSet/>
      <dgm:spPr/>
      <dgm:t>
        <a:bodyPr/>
        <a:lstStyle/>
        <a:p>
          <a:endParaRPr lang="en-US"/>
        </a:p>
      </dgm:t>
    </dgm:pt>
    <dgm:pt modelId="{CF421F40-7812-4012-9B91-C7C52CD96D31}" type="sibTrans" cxnId="{F7361FB9-0887-4CEF-B5B0-5FC4A33B4D09}">
      <dgm:prSet/>
      <dgm:spPr/>
      <dgm:t>
        <a:bodyPr/>
        <a:lstStyle/>
        <a:p>
          <a:endParaRPr lang="en-US"/>
        </a:p>
      </dgm:t>
    </dgm:pt>
    <dgm:pt modelId="{C616882D-0F74-4330-B4DA-E9E4C645230A}" type="pres">
      <dgm:prSet presAssocID="{10EE3C36-C54C-4591-9582-42C251A2634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182A75-4C91-4D10-ABFB-9F2512151AC7}" type="pres">
      <dgm:prSet presAssocID="{93CED7FE-C1E9-4EBB-8E28-4AF3CFB01CA5}" presName="hierRoot1" presStyleCnt="0">
        <dgm:presLayoutVars>
          <dgm:hierBranch val="init"/>
        </dgm:presLayoutVars>
      </dgm:prSet>
      <dgm:spPr/>
    </dgm:pt>
    <dgm:pt modelId="{872E89AA-5757-4487-BAFB-6E096B7B5872}" type="pres">
      <dgm:prSet presAssocID="{93CED7FE-C1E9-4EBB-8E28-4AF3CFB01CA5}" presName="rootComposite1" presStyleCnt="0"/>
      <dgm:spPr/>
    </dgm:pt>
    <dgm:pt modelId="{847011E8-68B9-4A32-B79E-BAA12167E788}" type="pres">
      <dgm:prSet presAssocID="{93CED7FE-C1E9-4EBB-8E28-4AF3CFB01CA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D3FD4E-9063-49A0-A2C6-681299AE809C}" type="pres">
      <dgm:prSet presAssocID="{93CED7FE-C1E9-4EBB-8E28-4AF3CFB01CA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5806806-456E-4603-B0E5-9335D138E7D6}" type="pres">
      <dgm:prSet presAssocID="{93CED7FE-C1E9-4EBB-8E28-4AF3CFB01CA5}" presName="hierChild2" presStyleCnt="0"/>
      <dgm:spPr/>
    </dgm:pt>
    <dgm:pt modelId="{5C6B521C-5ED6-4E32-9A54-3764AEFC7627}" type="pres">
      <dgm:prSet presAssocID="{E28039BF-3602-49A5-8D5D-8F580DDDA066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2FCBD46-D365-4BFA-9ACF-D1D1ED3FB8F0}" type="pres">
      <dgm:prSet presAssocID="{5406E5EE-D3F8-4B03-A257-12C7053A9548}" presName="hierRoot2" presStyleCnt="0">
        <dgm:presLayoutVars>
          <dgm:hierBranch val="init"/>
        </dgm:presLayoutVars>
      </dgm:prSet>
      <dgm:spPr/>
    </dgm:pt>
    <dgm:pt modelId="{E5FB25F2-C229-49CD-BD7E-623F7C264B44}" type="pres">
      <dgm:prSet presAssocID="{5406E5EE-D3F8-4B03-A257-12C7053A9548}" presName="rootComposite" presStyleCnt="0"/>
      <dgm:spPr/>
    </dgm:pt>
    <dgm:pt modelId="{5EFF1064-6298-4384-8BEF-F73510813BB0}" type="pres">
      <dgm:prSet presAssocID="{5406E5EE-D3F8-4B03-A257-12C7053A954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AAE45A-9B3A-4E06-8B76-2D11FD34B44D}" type="pres">
      <dgm:prSet presAssocID="{5406E5EE-D3F8-4B03-A257-12C7053A9548}" presName="rootConnector" presStyleLbl="node2" presStyleIdx="0" presStyleCnt="3"/>
      <dgm:spPr/>
      <dgm:t>
        <a:bodyPr/>
        <a:lstStyle/>
        <a:p>
          <a:endParaRPr lang="en-US"/>
        </a:p>
      </dgm:t>
    </dgm:pt>
    <dgm:pt modelId="{0B15D23F-AA1C-493C-9C66-C0EAEEC293EB}" type="pres">
      <dgm:prSet presAssocID="{5406E5EE-D3F8-4B03-A257-12C7053A9548}" presName="hierChild4" presStyleCnt="0"/>
      <dgm:spPr/>
    </dgm:pt>
    <dgm:pt modelId="{68EA6D2E-6C01-45E3-B935-002C738977B9}" type="pres">
      <dgm:prSet presAssocID="{5406E5EE-D3F8-4B03-A257-12C7053A9548}" presName="hierChild5" presStyleCnt="0"/>
      <dgm:spPr/>
    </dgm:pt>
    <dgm:pt modelId="{BBC4BCA1-6ED4-4236-A0DD-D0F087CBF73A}" type="pres">
      <dgm:prSet presAssocID="{3B1569AF-CB8D-4901-A88F-43149A16CBAF}" presName="Name37" presStyleLbl="parChTrans1D2" presStyleIdx="1" presStyleCnt="3"/>
      <dgm:spPr/>
      <dgm:t>
        <a:bodyPr/>
        <a:lstStyle/>
        <a:p>
          <a:endParaRPr lang="en-US"/>
        </a:p>
      </dgm:t>
    </dgm:pt>
    <dgm:pt modelId="{B9358A84-0203-494D-B3F3-6B9713A8CDD9}" type="pres">
      <dgm:prSet presAssocID="{FDE6E9DE-85CE-4C8D-9D30-4EC8E9C525DD}" presName="hierRoot2" presStyleCnt="0">
        <dgm:presLayoutVars>
          <dgm:hierBranch val="init"/>
        </dgm:presLayoutVars>
      </dgm:prSet>
      <dgm:spPr/>
    </dgm:pt>
    <dgm:pt modelId="{58CC8B78-AB71-4E35-9426-DD49BAFF33C9}" type="pres">
      <dgm:prSet presAssocID="{FDE6E9DE-85CE-4C8D-9D30-4EC8E9C525DD}" presName="rootComposite" presStyleCnt="0"/>
      <dgm:spPr/>
    </dgm:pt>
    <dgm:pt modelId="{82C3A19C-6820-4F2D-865B-E452FF8093DD}" type="pres">
      <dgm:prSet presAssocID="{FDE6E9DE-85CE-4C8D-9D30-4EC8E9C525D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523D34-C6BD-44ED-BB3A-E733DB644741}" type="pres">
      <dgm:prSet presAssocID="{FDE6E9DE-85CE-4C8D-9D30-4EC8E9C525DD}" presName="rootConnector" presStyleLbl="node2" presStyleIdx="1" presStyleCnt="3"/>
      <dgm:spPr/>
      <dgm:t>
        <a:bodyPr/>
        <a:lstStyle/>
        <a:p>
          <a:endParaRPr lang="en-US"/>
        </a:p>
      </dgm:t>
    </dgm:pt>
    <dgm:pt modelId="{F0E99FA4-EBCD-4762-B627-C49A6D7215CA}" type="pres">
      <dgm:prSet presAssocID="{FDE6E9DE-85CE-4C8D-9D30-4EC8E9C525DD}" presName="hierChild4" presStyleCnt="0"/>
      <dgm:spPr/>
    </dgm:pt>
    <dgm:pt modelId="{0E8CE978-1A05-41D0-AC64-90FDB4F29EF2}" type="pres">
      <dgm:prSet presAssocID="{FDE6E9DE-85CE-4C8D-9D30-4EC8E9C525DD}" presName="hierChild5" presStyleCnt="0"/>
      <dgm:spPr/>
    </dgm:pt>
    <dgm:pt modelId="{0845AD65-9055-4808-9C69-F162D71C09F2}" type="pres">
      <dgm:prSet presAssocID="{0C036519-A759-44A9-A3EB-438A0FC8FBB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DB92D60-1BB5-4B04-AC59-95F6437901EF}" type="pres">
      <dgm:prSet presAssocID="{8CA6427D-3AC4-4E4D-8368-562C409A549E}" presName="hierRoot2" presStyleCnt="0">
        <dgm:presLayoutVars>
          <dgm:hierBranch val="init"/>
        </dgm:presLayoutVars>
      </dgm:prSet>
      <dgm:spPr/>
    </dgm:pt>
    <dgm:pt modelId="{79721D9C-DCB0-49F7-B67A-F42818800FB5}" type="pres">
      <dgm:prSet presAssocID="{8CA6427D-3AC4-4E4D-8368-562C409A549E}" presName="rootComposite" presStyleCnt="0"/>
      <dgm:spPr/>
    </dgm:pt>
    <dgm:pt modelId="{C257EB43-A369-4C50-B7BA-712D0E49A7B3}" type="pres">
      <dgm:prSet presAssocID="{8CA6427D-3AC4-4E4D-8368-562C409A549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D831B6-891D-4FE9-B2C3-098045C44C3F}" type="pres">
      <dgm:prSet presAssocID="{8CA6427D-3AC4-4E4D-8368-562C409A549E}" presName="rootConnector" presStyleLbl="node2" presStyleIdx="2" presStyleCnt="3"/>
      <dgm:spPr/>
      <dgm:t>
        <a:bodyPr/>
        <a:lstStyle/>
        <a:p>
          <a:endParaRPr lang="en-US"/>
        </a:p>
      </dgm:t>
    </dgm:pt>
    <dgm:pt modelId="{836034C6-E1C7-4877-BD1C-E733E5FD75A2}" type="pres">
      <dgm:prSet presAssocID="{8CA6427D-3AC4-4E4D-8368-562C409A549E}" presName="hierChild4" presStyleCnt="0"/>
      <dgm:spPr/>
    </dgm:pt>
    <dgm:pt modelId="{F9779E80-AB8A-4171-B900-B81289B4E00B}" type="pres">
      <dgm:prSet presAssocID="{8CA6427D-3AC4-4E4D-8368-562C409A549E}" presName="hierChild5" presStyleCnt="0"/>
      <dgm:spPr/>
    </dgm:pt>
    <dgm:pt modelId="{35E319E6-33E4-4166-99B4-37FBDBF1AC08}" type="pres">
      <dgm:prSet presAssocID="{93CED7FE-C1E9-4EBB-8E28-4AF3CFB01CA5}" presName="hierChild3" presStyleCnt="0"/>
      <dgm:spPr/>
    </dgm:pt>
  </dgm:ptLst>
  <dgm:cxnLst>
    <dgm:cxn modelId="{2CADC13E-2D92-4255-8E7E-76C0BC019917}" type="presOf" srcId="{E28039BF-3602-49A5-8D5D-8F580DDDA066}" destId="{5C6B521C-5ED6-4E32-9A54-3764AEFC7627}" srcOrd="0" destOrd="0" presId="urn:microsoft.com/office/officeart/2005/8/layout/orgChart1"/>
    <dgm:cxn modelId="{D7F9D4B0-D33E-4E7E-8F5F-73A67FC223E7}" type="presOf" srcId="{8CA6427D-3AC4-4E4D-8368-562C409A549E}" destId="{C257EB43-A369-4C50-B7BA-712D0E49A7B3}" srcOrd="0" destOrd="0" presId="urn:microsoft.com/office/officeart/2005/8/layout/orgChart1"/>
    <dgm:cxn modelId="{6F39EE87-B577-461A-B34B-6910632F4B51}" type="presOf" srcId="{3B1569AF-CB8D-4901-A88F-43149A16CBAF}" destId="{BBC4BCA1-6ED4-4236-A0DD-D0F087CBF73A}" srcOrd="0" destOrd="0" presId="urn:microsoft.com/office/officeart/2005/8/layout/orgChart1"/>
    <dgm:cxn modelId="{CB35D6B0-CCE1-4127-8396-887C210238D4}" type="presOf" srcId="{8CA6427D-3AC4-4E4D-8368-562C409A549E}" destId="{F7D831B6-891D-4FE9-B2C3-098045C44C3F}" srcOrd="1" destOrd="0" presId="urn:microsoft.com/office/officeart/2005/8/layout/orgChart1"/>
    <dgm:cxn modelId="{EB9E32E9-59CE-474F-A21F-EC7171C48CA4}" srcId="{93CED7FE-C1E9-4EBB-8E28-4AF3CFB01CA5}" destId="{5406E5EE-D3F8-4B03-A257-12C7053A9548}" srcOrd="0" destOrd="0" parTransId="{E28039BF-3602-49A5-8D5D-8F580DDDA066}" sibTransId="{0E215B36-2224-4C66-A669-BBC87E3FDBCC}"/>
    <dgm:cxn modelId="{D354449D-8687-46F3-AC99-5F295DA5F2CB}" type="presOf" srcId="{FDE6E9DE-85CE-4C8D-9D30-4EC8E9C525DD}" destId="{82C3A19C-6820-4F2D-865B-E452FF8093DD}" srcOrd="0" destOrd="0" presId="urn:microsoft.com/office/officeart/2005/8/layout/orgChart1"/>
    <dgm:cxn modelId="{4AC007FF-CDF7-4C6C-8574-3B480769BC8F}" srcId="{10EE3C36-C54C-4591-9582-42C251A26344}" destId="{93CED7FE-C1E9-4EBB-8E28-4AF3CFB01CA5}" srcOrd="0" destOrd="0" parTransId="{B63AE3A3-6EC0-49D7-BD22-63B1AF3B7848}" sibTransId="{D6699387-E89D-4171-801C-3AF8349B7A72}"/>
    <dgm:cxn modelId="{F7361FB9-0887-4CEF-B5B0-5FC4A33B4D09}" srcId="{93CED7FE-C1E9-4EBB-8E28-4AF3CFB01CA5}" destId="{8CA6427D-3AC4-4E4D-8368-562C409A549E}" srcOrd="2" destOrd="0" parTransId="{0C036519-A759-44A9-A3EB-438A0FC8FBBD}" sibTransId="{CF421F40-7812-4012-9B91-C7C52CD96D31}"/>
    <dgm:cxn modelId="{DE025643-97F1-4E8E-9128-4BE6E2F3AA8B}" type="presOf" srcId="{FDE6E9DE-85CE-4C8D-9D30-4EC8E9C525DD}" destId="{C3523D34-C6BD-44ED-BB3A-E733DB644741}" srcOrd="1" destOrd="0" presId="urn:microsoft.com/office/officeart/2005/8/layout/orgChart1"/>
    <dgm:cxn modelId="{D88EF227-55D4-42E1-A445-5886A0CF6C4D}" srcId="{93CED7FE-C1E9-4EBB-8E28-4AF3CFB01CA5}" destId="{FDE6E9DE-85CE-4C8D-9D30-4EC8E9C525DD}" srcOrd="1" destOrd="0" parTransId="{3B1569AF-CB8D-4901-A88F-43149A16CBAF}" sibTransId="{AD946D17-3982-4EC0-9805-FD4FBC929F72}"/>
    <dgm:cxn modelId="{9EB1A860-9A22-4F73-8C7D-0E4A3DE2B7D3}" type="presOf" srcId="{5406E5EE-D3F8-4B03-A257-12C7053A9548}" destId="{95AAE45A-9B3A-4E06-8B76-2D11FD34B44D}" srcOrd="1" destOrd="0" presId="urn:microsoft.com/office/officeart/2005/8/layout/orgChart1"/>
    <dgm:cxn modelId="{D39D6C14-85EF-4E77-A987-2EC9E889CCEB}" type="presOf" srcId="{93CED7FE-C1E9-4EBB-8E28-4AF3CFB01CA5}" destId="{847011E8-68B9-4A32-B79E-BAA12167E788}" srcOrd="0" destOrd="0" presId="urn:microsoft.com/office/officeart/2005/8/layout/orgChart1"/>
    <dgm:cxn modelId="{C7206077-1BDE-4032-AC28-242BBC64B0DD}" type="presOf" srcId="{5406E5EE-D3F8-4B03-A257-12C7053A9548}" destId="{5EFF1064-6298-4384-8BEF-F73510813BB0}" srcOrd="0" destOrd="0" presId="urn:microsoft.com/office/officeart/2005/8/layout/orgChart1"/>
    <dgm:cxn modelId="{6FD96346-502C-4167-B385-C1112FE69289}" type="presOf" srcId="{0C036519-A759-44A9-A3EB-438A0FC8FBBD}" destId="{0845AD65-9055-4808-9C69-F162D71C09F2}" srcOrd="0" destOrd="0" presId="urn:microsoft.com/office/officeart/2005/8/layout/orgChart1"/>
    <dgm:cxn modelId="{70F96381-58AF-44BB-B911-104438DB12AA}" type="presOf" srcId="{93CED7FE-C1E9-4EBB-8E28-4AF3CFB01CA5}" destId="{FBD3FD4E-9063-49A0-A2C6-681299AE809C}" srcOrd="1" destOrd="0" presId="urn:microsoft.com/office/officeart/2005/8/layout/orgChart1"/>
    <dgm:cxn modelId="{424C337F-F13D-401D-A6EF-78ADE6AEB1C7}" type="presOf" srcId="{10EE3C36-C54C-4591-9582-42C251A26344}" destId="{C616882D-0F74-4330-B4DA-E9E4C645230A}" srcOrd="0" destOrd="0" presId="urn:microsoft.com/office/officeart/2005/8/layout/orgChart1"/>
    <dgm:cxn modelId="{7F848715-681B-424D-A2E8-47D06FFADD31}" type="presParOf" srcId="{C616882D-0F74-4330-B4DA-E9E4C645230A}" destId="{B6182A75-4C91-4D10-ABFB-9F2512151AC7}" srcOrd="0" destOrd="0" presId="urn:microsoft.com/office/officeart/2005/8/layout/orgChart1"/>
    <dgm:cxn modelId="{63149531-F7DE-4373-9C3E-ADF45C87635B}" type="presParOf" srcId="{B6182A75-4C91-4D10-ABFB-9F2512151AC7}" destId="{872E89AA-5757-4487-BAFB-6E096B7B5872}" srcOrd="0" destOrd="0" presId="urn:microsoft.com/office/officeart/2005/8/layout/orgChart1"/>
    <dgm:cxn modelId="{B6B68B24-5B48-4C8B-BB85-2BE97DA21972}" type="presParOf" srcId="{872E89AA-5757-4487-BAFB-6E096B7B5872}" destId="{847011E8-68B9-4A32-B79E-BAA12167E788}" srcOrd="0" destOrd="0" presId="urn:microsoft.com/office/officeart/2005/8/layout/orgChart1"/>
    <dgm:cxn modelId="{DD56C5A5-F97F-46AC-BFB7-394CAA03D1D8}" type="presParOf" srcId="{872E89AA-5757-4487-BAFB-6E096B7B5872}" destId="{FBD3FD4E-9063-49A0-A2C6-681299AE809C}" srcOrd="1" destOrd="0" presId="urn:microsoft.com/office/officeart/2005/8/layout/orgChart1"/>
    <dgm:cxn modelId="{0EB38D71-EDED-4B01-A43D-660E301419D3}" type="presParOf" srcId="{B6182A75-4C91-4D10-ABFB-9F2512151AC7}" destId="{45806806-456E-4603-B0E5-9335D138E7D6}" srcOrd="1" destOrd="0" presId="urn:microsoft.com/office/officeart/2005/8/layout/orgChart1"/>
    <dgm:cxn modelId="{2CB8190C-B226-4F0F-84B3-0265245447C5}" type="presParOf" srcId="{45806806-456E-4603-B0E5-9335D138E7D6}" destId="{5C6B521C-5ED6-4E32-9A54-3764AEFC7627}" srcOrd="0" destOrd="0" presId="urn:microsoft.com/office/officeart/2005/8/layout/orgChart1"/>
    <dgm:cxn modelId="{F8A1E094-A652-41AC-8F59-1672A05CCE4C}" type="presParOf" srcId="{45806806-456E-4603-B0E5-9335D138E7D6}" destId="{F2FCBD46-D365-4BFA-9ACF-D1D1ED3FB8F0}" srcOrd="1" destOrd="0" presId="urn:microsoft.com/office/officeart/2005/8/layout/orgChart1"/>
    <dgm:cxn modelId="{5F449078-5C86-4694-B6DE-51CE7387CBC1}" type="presParOf" srcId="{F2FCBD46-D365-4BFA-9ACF-D1D1ED3FB8F0}" destId="{E5FB25F2-C229-49CD-BD7E-623F7C264B44}" srcOrd="0" destOrd="0" presId="urn:microsoft.com/office/officeart/2005/8/layout/orgChart1"/>
    <dgm:cxn modelId="{818F5DFA-8825-42AE-B15A-4492160F1441}" type="presParOf" srcId="{E5FB25F2-C229-49CD-BD7E-623F7C264B44}" destId="{5EFF1064-6298-4384-8BEF-F73510813BB0}" srcOrd="0" destOrd="0" presId="urn:microsoft.com/office/officeart/2005/8/layout/orgChart1"/>
    <dgm:cxn modelId="{BC4DA5D9-EBD7-44F1-9354-B468B719782F}" type="presParOf" srcId="{E5FB25F2-C229-49CD-BD7E-623F7C264B44}" destId="{95AAE45A-9B3A-4E06-8B76-2D11FD34B44D}" srcOrd="1" destOrd="0" presId="urn:microsoft.com/office/officeart/2005/8/layout/orgChart1"/>
    <dgm:cxn modelId="{502993D8-D9A0-489E-AD14-7DDD012F5896}" type="presParOf" srcId="{F2FCBD46-D365-4BFA-9ACF-D1D1ED3FB8F0}" destId="{0B15D23F-AA1C-493C-9C66-C0EAEEC293EB}" srcOrd="1" destOrd="0" presId="urn:microsoft.com/office/officeart/2005/8/layout/orgChart1"/>
    <dgm:cxn modelId="{1B559E6C-B14F-43E6-B490-03048D684555}" type="presParOf" srcId="{F2FCBD46-D365-4BFA-9ACF-D1D1ED3FB8F0}" destId="{68EA6D2E-6C01-45E3-B935-002C738977B9}" srcOrd="2" destOrd="0" presId="urn:microsoft.com/office/officeart/2005/8/layout/orgChart1"/>
    <dgm:cxn modelId="{698117C7-F1AB-42D0-9B4F-8DE2B78073FE}" type="presParOf" srcId="{45806806-456E-4603-B0E5-9335D138E7D6}" destId="{BBC4BCA1-6ED4-4236-A0DD-D0F087CBF73A}" srcOrd="2" destOrd="0" presId="urn:microsoft.com/office/officeart/2005/8/layout/orgChart1"/>
    <dgm:cxn modelId="{30CC02DC-7BB6-4390-8EA8-7C69F49242ED}" type="presParOf" srcId="{45806806-456E-4603-B0E5-9335D138E7D6}" destId="{B9358A84-0203-494D-B3F3-6B9713A8CDD9}" srcOrd="3" destOrd="0" presId="urn:microsoft.com/office/officeart/2005/8/layout/orgChart1"/>
    <dgm:cxn modelId="{5BAE29DB-D262-41E7-90B0-14EF572A8B84}" type="presParOf" srcId="{B9358A84-0203-494D-B3F3-6B9713A8CDD9}" destId="{58CC8B78-AB71-4E35-9426-DD49BAFF33C9}" srcOrd="0" destOrd="0" presId="urn:microsoft.com/office/officeart/2005/8/layout/orgChart1"/>
    <dgm:cxn modelId="{B00A277F-EF6B-44FA-9BBD-5FB179E06A86}" type="presParOf" srcId="{58CC8B78-AB71-4E35-9426-DD49BAFF33C9}" destId="{82C3A19C-6820-4F2D-865B-E452FF8093DD}" srcOrd="0" destOrd="0" presId="urn:microsoft.com/office/officeart/2005/8/layout/orgChart1"/>
    <dgm:cxn modelId="{DFCA72F7-843F-438C-8663-B82659F66FFF}" type="presParOf" srcId="{58CC8B78-AB71-4E35-9426-DD49BAFF33C9}" destId="{C3523D34-C6BD-44ED-BB3A-E733DB644741}" srcOrd="1" destOrd="0" presId="urn:microsoft.com/office/officeart/2005/8/layout/orgChart1"/>
    <dgm:cxn modelId="{D3A67F7D-163A-48B8-9B9B-31BF6C375C1A}" type="presParOf" srcId="{B9358A84-0203-494D-B3F3-6B9713A8CDD9}" destId="{F0E99FA4-EBCD-4762-B627-C49A6D7215CA}" srcOrd="1" destOrd="0" presId="urn:microsoft.com/office/officeart/2005/8/layout/orgChart1"/>
    <dgm:cxn modelId="{CB92A544-33BF-4688-9CEE-D52639506373}" type="presParOf" srcId="{B9358A84-0203-494D-B3F3-6B9713A8CDD9}" destId="{0E8CE978-1A05-41D0-AC64-90FDB4F29EF2}" srcOrd="2" destOrd="0" presId="urn:microsoft.com/office/officeart/2005/8/layout/orgChart1"/>
    <dgm:cxn modelId="{163588D7-FD06-4FA4-B45D-4D0A4AC0331E}" type="presParOf" srcId="{45806806-456E-4603-B0E5-9335D138E7D6}" destId="{0845AD65-9055-4808-9C69-F162D71C09F2}" srcOrd="4" destOrd="0" presId="urn:microsoft.com/office/officeart/2005/8/layout/orgChart1"/>
    <dgm:cxn modelId="{641CD397-F634-420E-BC09-8E97642D0990}" type="presParOf" srcId="{45806806-456E-4603-B0E5-9335D138E7D6}" destId="{1DB92D60-1BB5-4B04-AC59-95F6437901EF}" srcOrd="5" destOrd="0" presId="urn:microsoft.com/office/officeart/2005/8/layout/orgChart1"/>
    <dgm:cxn modelId="{92A99418-5DDA-4955-915B-FE840C9E8572}" type="presParOf" srcId="{1DB92D60-1BB5-4B04-AC59-95F6437901EF}" destId="{79721D9C-DCB0-49F7-B67A-F42818800FB5}" srcOrd="0" destOrd="0" presId="urn:microsoft.com/office/officeart/2005/8/layout/orgChart1"/>
    <dgm:cxn modelId="{FD4D3D37-5244-4AFE-B9F7-A022E690007B}" type="presParOf" srcId="{79721D9C-DCB0-49F7-B67A-F42818800FB5}" destId="{C257EB43-A369-4C50-B7BA-712D0E49A7B3}" srcOrd="0" destOrd="0" presId="urn:microsoft.com/office/officeart/2005/8/layout/orgChart1"/>
    <dgm:cxn modelId="{6F0E6DA3-8E99-473D-ABE9-A91724221FD0}" type="presParOf" srcId="{79721D9C-DCB0-49F7-B67A-F42818800FB5}" destId="{F7D831B6-891D-4FE9-B2C3-098045C44C3F}" srcOrd="1" destOrd="0" presId="urn:microsoft.com/office/officeart/2005/8/layout/orgChart1"/>
    <dgm:cxn modelId="{C762F52E-0172-4796-B717-B4EF3249378B}" type="presParOf" srcId="{1DB92D60-1BB5-4B04-AC59-95F6437901EF}" destId="{836034C6-E1C7-4877-BD1C-E733E5FD75A2}" srcOrd="1" destOrd="0" presId="urn:microsoft.com/office/officeart/2005/8/layout/orgChart1"/>
    <dgm:cxn modelId="{215BB749-F70C-478C-8A92-624700886634}" type="presParOf" srcId="{1DB92D60-1BB5-4B04-AC59-95F6437901EF}" destId="{F9779E80-AB8A-4171-B900-B81289B4E00B}" srcOrd="2" destOrd="0" presId="urn:microsoft.com/office/officeart/2005/8/layout/orgChart1"/>
    <dgm:cxn modelId="{B5A094D4-A1A3-4344-8541-C6D77C0ED4A2}" type="presParOf" srcId="{B6182A75-4C91-4D10-ABFB-9F2512151AC7}" destId="{35E319E6-33E4-4166-99B4-37FBDBF1AC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63FC46-21EB-4C5A-9D43-29DA0F12FDA8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B9C9BC-382F-40A0-BA6B-812AD33C8855}">
      <dgm:prSet phldrT="[Text]"/>
      <dgm:spPr/>
      <dgm:t>
        <a:bodyPr/>
        <a:lstStyle/>
        <a:p>
          <a:r>
            <a:rPr lang="nl-BE" dirty="0" smtClean="0"/>
            <a:t>Managing the audience</a:t>
          </a:r>
          <a:endParaRPr lang="en-US" dirty="0"/>
        </a:p>
      </dgm:t>
    </dgm:pt>
    <dgm:pt modelId="{BFDFFF40-C13D-411F-8B37-3C03AC992A40}" type="parTrans" cxnId="{BCA489FC-5A76-460E-8223-328580E81BEB}">
      <dgm:prSet/>
      <dgm:spPr/>
      <dgm:t>
        <a:bodyPr/>
        <a:lstStyle/>
        <a:p>
          <a:endParaRPr lang="en-US"/>
        </a:p>
      </dgm:t>
    </dgm:pt>
    <dgm:pt modelId="{FBF37B79-0529-48B6-BA6B-F7F67D9A5E82}" type="sibTrans" cxnId="{BCA489FC-5A76-460E-8223-328580E81BEB}">
      <dgm:prSet/>
      <dgm:spPr/>
      <dgm:t>
        <a:bodyPr/>
        <a:lstStyle/>
        <a:p>
          <a:endParaRPr lang="en-US"/>
        </a:p>
      </dgm:t>
    </dgm:pt>
    <dgm:pt modelId="{BB5EE929-903F-47F1-A639-5C0896F15B7C}">
      <dgm:prSet phldrT="[Text]"/>
      <dgm:spPr/>
      <dgm:t>
        <a:bodyPr/>
        <a:lstStyle/>
        <a:p>
          <a:r>
            <a:rPr lang="nl-BE" dirty="0" smtClean="0"/>
            <a:t>Attention</a:t>
          </a:r>
          <a:endParaRPr lang="en-US" dirty="0"/>
        </a:p>
      </dgm:t>
    </dgm:pt>
    <dgm:pt modelId="{61617A29-767D-4723-A17F-EF2CBF4A4680}" type="parTrans" cxnId="{778EE8D5-6E6C-4661-8D1A-1DC8236E5C12}">
      <dgm:prSet/>
      <dgm:spPr/>
      <dgm:t>
        <a:bodyPr/>
        <a:lstStyle/>
        <a:p>
          <a:endParaRPr lang="en-US"/>
        </a:p>
      </dgm:t>
    </dgm:pt>
    <dgm:pt modelId="{4B3F86A7-1AED-49E6-8319-A55EB01ED074}" type="sibTrans" cxnId="{778EE8D5-6E6C-4661-8D1A-1DC8236E5C12}">
      <dgm:prSet/>
      <dgm:spPr/>
      <dgm:t>
        <a:bodyPr/>
        <a:lstStyle/>
        <a:p>
          <a:endParaRPr lang="en-US"/>
        </a:p>
      </dgm:t>
    </dgm:pt>
    <dgm:pt modelId="{31DCD27E-1FBA-4489-8B56-D131F98FEB90}">
      <dgm:prSet phldrT="[Text]"/>
      <dgm:spPr/>
      <dgm:t>
        <a:bodyPr/>
        <a:lstStyle/>
        <a:p>
          <a:r>
            <a:rPr lang="nl-BE" dirty="0" smtClean="0"/>
            <a:t>Mental attention</a:t>
          </a:r>
          <a:endParaRPr lang="en-US" dirty="0"/>
        </a:p>
      </dgm:t>
    </dgm:pt>
    <dgm:pt modelId="{4F87B01F-8F50-49BB-8647-F171C4D2828D}" type="parTrans" cxnId="{B3A51E43-B2FC-47C0-A992-01F2D20B70BA}">
      <dgm:prSet/>
      <dgm:spPr/>
      <dgm:t>
        <a:bodyPr/>
        <a:lstStyle/>
        <a:p>
          <a:endParaRPr lang="en-US"/>
        </a:p>
      </dgm:t>
    </dgm:pt>
    <dgm:pt modelId="{32BA707E-12E6-42E4-A827-3011F3A247EF}" type="sibTrans" cxnId="{B3A51E43-B2FC-47C0-A992-01F2D20B70BA}">
      <dgm:prSet/>
      <dgm:spPr/>
      <dgm:t>
        <a:bodyPr/>
        <a:lstStyle/>
        <a:p>
          <a:endParaRPr lang="en-US"/>
        </a:p>
      </dgm:t>
    </dgm:pt>
    <dgm:pt modelId="{D1737B75-5341-4FC8-A9A2-287E7B316D97}">
      <dgm:prSet phldrT="[Text]"/>
      <dgm:spPr/>
      <dgm:t>
        <a:bodyPr/>
        <a:lstStyle/>
        <a:p>
          <a:r>
            <a:rPr lang="nl-BE" dirty="0" smtClean="0"/>
            <a:t>Visual attention</a:t>
          </a:r>
          <a:endParaRPr lang="en-US" dirty="0"/>
        </a:p>
      </dgm:t>
    </dgm:pt>
    <dgm:pt modelId="{E8FB52E4-B750-4CA5-8AEB-79A81D305F9C}" type="parTrans" cxnId="{F653C0F4-75BF-4ACC-A60C-EAC0E262555C}">
      <dgm:prSet/>
      <dgm:spPr/>
      <dgm:t>
        <a:bodyPr/>
        <a:lstStyle/>
        <a:p>
          <a:endParaRPr lang="en-US"/>
        </a:p>
      </dgm:t>
    </dgm:pt>
    <dgm:pt modelId="{4C333F02-B969-4A5A-9E2A-0DC81436E24D}" type="sibTrans" cxnId="{F653C0F4-75BF-4ACC-A60C-EAC0E262555C}">
      <dgm:prSet/>
      <dgm:spPr/>
      <dgm:t>
        <a:bodyPr/>
        <a:lstStyle/>
        <a:p>
          <a:endParaRPr lang="en-US"/>
        </a:p>
      </dgm:t>
    </dgm:pt>
    <dgm:pt modelId="{A7B5BD7A-2F76-4E9B-9019-41BB461C79DD}">
      <dgm:prSet phldrT="[Text]"/>
      <dgm:spPr/>
      <dgm:t>
        <a:bodyPr/>
        <a:lstStyle/>
        <a:p>
          <a:r>
            <a:rPr lang="nl-BE" dirty="0" smtClean="0"/>
            <a:t>Action</a:t>
          </a:r>
          <a:endParaRPr lang="en-US" dirty="0"/>
        </a:p>
      </dgm:t>
    </dgm:pt>
    <dgm:pt modelId="{2A5D1990-4ABD-498E-8207-2E0ACDB8B04C}" type="parTrans" cxnId="{7A6BFB99-6073-4051-AB4A-36657B08F8D9}">
      <dgm:prSet/>
      <dgm:spPr/>
      <dgm:t>
        <a:bodyPr/>
        <a:lstStyle/>
        <a:p>
          <a:endParaRPr lang="en-US"/>
        </a:p>
      </dgm:t>
    </dgm:pt>
    <dgm:pt modelId="{92254922-752A-4512-86CB-ACE34E15C7F9}" type="sibTrans" cxnId="{7A6BFB99-6073-4051-AB4A-36657B08F8D9}">
      <dgm:prSet/>
      <dgm:spPr/>
      <dgm:t>
        <a:bodyPr/>
        <a:lstStyle/>
        <a:p>
          <a:endParaRPr lang="en-US"/>
        </a:p>
      </dgm:t>
    </dgm:pt>
    <dgm:pt modelId="{CEF03748-4C95-4357-A530-CA1C8D5E8D7D}">
      <dgm:prSet/>
      <dgm:spPr/>
      <dgm:t>
        <a:bodyPr/>
        <a:lstStyle/>
        <a:p>
          <a:r>
            <a:rPr lang="nl-BE" dirty="0" smtClean="0"/>
            <a:t>(Rhetorical) questions</a:t>
          </a:r>
          <a:endParaRPr lang="en-US" dirty="0"/>
        </a:p>
      </dgm:t>
    </dgm:pt>
    <dgm:pt modelId="{28586E86-2D16-4A61-AC9B-B099CA4760E5}" type="parTrans" cxnId="{924B36AF-B181-48BF-B630-45CA1F08DEA9}">
      <dgm:prSet/>
      <dgm:spPr/>
      <dgm:t>
        <a:bodyPr/>
        <a:lstStyle/>
        <a:p>
          <a:endParaRPr lang="en-US"/>
        </a:p>
      </dgm:t>
    </dgm:pt>
    <dgm:pt modelId="{59CEC74E-09E0-4781-943C-409BFAA94B1A}" type="sibTrans" cxnId="{924B36AF-B181-48BF-B630-45CA1F08DEA9}">
      <dgm:prSet/>
      <dgm:spPr/>
      <dgm:t>
        <a:bodyPr/>
        <a:lstStyle/>
        <a:p>
          <a:endParaRPr lang="en-US"/>
        </a:p>
      </dgm:t>
    </dgm:pt>
    <dgm:pt modelId="{BF8D9888-9275-44B6-BE15-8E06CF8C01B4}">
      <dgm:prSet/>
      <dgm:spPr/>
      <dgm:t>
        <a:bodyPr/>
        <a:lstStyle/>
        <a:p>
          <a:r>
            <a:rPr lang="nl-BE" dirty="0" smtClean="0"/>
            <a:t>Real life examples</a:t>
          </a:r>
          <a:endParaRPr lang="en-US" dirty="0"/>
        </a:p>
      </dgm:t>
    </dgm:pt>
    <dgm:pt modelId="{5B057199-C536-474C-AF14-5AAEA61E16C7}" type="parTrans" cxnId="{8613D8AA-F188-4E99-945C-5C9D5E030655}">
      <dgm:prSet/>
      <dgm:spPr/>
      <dgm:t>
        <a:bodyPr/>
        <a:lstStyle/>
        <a:p>
          <a:endParaRPr lang="en-US"/>
        </a:p>
      </dgm:t>
    </dgm:pt>
    <dgm:pt modelId="{DC433A20-383A-4069-8A31-E686D40A5317}" type="sibTrans" cxnId="{8613D8AA-F188-4E99-945C-5C9D5E030655}">
      <dgm:prSet/>
      <dgm:spPr/>
      <dgm:t>
        <a:bodyPr/>
        <a:lstStyle/>
        <a:p>
          <a:endParaRPr lang="en-US"/>
        </a:p>
      </dgm:t>
    </dgm:pt>
    <dgm:pt modelId="{3D2AD300-B553-487C-8F29-A63945A79CC9}">
      <dgm:prSet/>
      <dgm:spPr/>
      <dgm:t>
        <a:bodyPr/>
        <a:lstStyle/>
        <a:p>
          <a:r>
            <a:rPr lang="nl-BE" dirty="0" smtClean="0"/>
            <a:t>Humour</a:t>
          </a:r>
          <a:endParaRPr lang="en-US" dirty="0"/>
        </a:p>
      </dgm:t>
    </dgm:pt>
    <dgm:pt modelId="{6EBED38B-4898-4B24-A749-4418D80C1BC9}" type="parTrans" cxnId="{C8A6AEC4-4BFD-496E-8723-ADC657EE4EF6}">
      <dgm:prSet/>
      <dgm:spPr/>
      <dgm:t>
        <a:bodyPr/>
        <a:lstStyle/>
        <a:p>
          <a:endParaRPr lang="en-US"/>
        </a:p>
      </dgm:t>
    </dgm:pt>
    <dgm:pt modelId="{41E27E1A-826D-4BB0-826D-7BBB1AF09029}" type="sibTrans" cxnId="{C8A6AEC4-4BFD-496E-8723-ADC657EE4EF6}">
      <dgm:prSet/>
      <dgm:spPr/>
      <dgm:t>
        <a:bodyPr/>
        <a:lstStyle/>
        <a:p>
          <a:endParaRPr lang="en-US"/>
        </a:p>
      </dgm:t>
    </dgm:pt>
    <dgm:pt modelId="{90911C51-9249-49E0-BE8D-DA58434CD214}">
      <dgm:prSet/>
      <dgm:spPr/>
      <dgm:t>
        <a:bodyPr/>
        <a:lstStyle/>
        <a:p>
          <a:r>
            <a:rPr lang="nl-BE" dirty="0" smtClean="0"/>
            <a:t>Imperatives</a:t>
          </a:r>
          <a:endParaRPr lang="en-US" dirty="0"/>
        </a:p>
      </dgm:t>
    </dgm:pt>
    <dgm:pt modelId="{BB358578-110D-4EDE-92EB-7F2BDF535CCA}" type="parTrans" cxnId="{F5BDE993-0287-48EB-B4A5-E530AB84EC9E}">
      <dgm:prSet/>
      <dgm:spPr/>
      <dgm:t>
        <a:bodyPr/>
        <a:lstStyle/>
        <a:p>
          <a:endParaRPr lang="en-US"/>
        </a:p>
      </dgm:t>
    </dgm:pt>
    <dgm:pt modelId="{28A623BF-C3D2-4283-88FC-71E75086D97E}" type="sibTrans" cxnId="{F5BDE993-0287-48EB-B4A5-E530AB84EC9E}">
      <dgm:prSet/>
      <dgm:spPr/>
      <dgm:t>
        <a:bodyPr/>
        <a:lstStyle/>
        <a:p>
          <a:endParaRPr lang="en-US"/>
        </a:p>
      </dgm:t>
    </dgm:pt>
    <dgm:pt modelId="{988F1165-D62B-4BD2-9FAF-D6B57719D046}">
      <dgm:prSet/>
      <dgm:spPr/>
      <dgm:t>
        <a:bodyPr/>
        <a:lstStyle/>
        <a:p>
          <a:r>
            <a:rPr lang="nl-BE" dirty="0" smtClean="0"/>
            <a:t>…</a:t>
          </a:r>
          <a:endParaRPr lang="en-US" dirty="0"/>
        </a:p>
      </dgm:t>
    </dgm:pt>
    <dgm:pt modelId="{71BBE144-1ABA-4829-B704-E2335E9608FE}" type="parTrans" cxnId="{BBE74EE6-6038-41A9-B252-35D4AA8E9905}">
      <dgm:prSet/>
      <dgm:spPr/>
      <dgm:t>
        <a:bodyPr/>
        <a:lstStyle/>
        <a:p>
          <a:endParaRPr lang="en-US"/>
        </a:p>
      </dgm:t>
    </dgm:pt>
    <dgm:pt modelId="{711FC0CA-37CF-46EF-BED2-42CFD32552EF}" type="sibTrans" cxnId="{BBE74EE6-6038-41A9-B252-35D4AA8E9905}">
      <dgm:prSet/>
      <dgm:spPr/>
    </dgm:pt>
    <dgm:pt modelId="{DA831A1A-3F8A-456D-90E4-7720776F7DD2}" type="pres">
      <dgm:prSet presAssocID="{1063FC46-21EB-4C5A-9D43-29DA0F12FDA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3F060A-F4B0-45CB-BB50-9D49F9042D07}" type="pres">
      <dgm:prSet presAssocID="{27B9C9BC-382F-40A0-BA6B-812AD33C8855}" presName="root1" presStyleCnt="0"/>
      <dgm:spPr/>
    </dgm:pt>
    <dgm:pt modelId="{83C15C90-3F9D-4D8E-A593-B137F8151397}" type="pres">
      <dgm:prSet presAssocID="{27B9C9BC-382F-40A0-BA6B-812AD33C885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B3253D-18F1-4634-9A4F-4F52B8242E69}" type="pres">
      <dgm:prSet presAssocID="{27B9C9BC-382F-40A0-BA6B-812AD33C8855}" presName="level2hierChild" presStyleCnt="0"/>
      <dgm:spPr/>
    </dgm:pt>
    <dgm:pt modelId="{E6144E5E-ED52-4A5B-AF96-F65EF6E8C232}" type="pres">
      <dgm:prSet presAssocID="{61617A29-767D-4723-A17F-EF2CBF4A468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AE4BB9C0-CEB1-4B47-8082-8510D0365E5C}" type="pres">
      <dgm:prSet presAssocID="{61617A29-767D-4723-A17F-EF2CBF4A468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C28D3D7-A39B-4B9D-A21E-FC084A8A7B07}" type="pres">
      <dgm:prSet presAssocID="{BB5EE929-903F-47F1-A639-5C0896F15B7C}" presName="root2" presStyleCnt="0"/>
      <dgm:spPr/>
    </dgm:pt>
    <dgm:pt modelId="{5D47CDE7-35C0-43B2-B435-FAA630BCE637}" type="pres">
      <dgm:prSet presAssocID="{BB5EE929-903F-47F1-A639-5C0896F15B7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EDDBB4-B919-41C0-96B0-A62364B7E323}" type="pres">
      <dgm:prSet presAssocID="{BB5EE929-903F-47F1-A639-5C0896F15B7C}" presName="level3hierChild" presStyleCnt="0"/>
      <dgm:spPr/>
    </dgm:pt>
    <dgm:pt modelId="{875EBA8C-98D9-47B4-B942-356C02D4D9F5}" type="pres">
      <dgm:prSet presAssocID="{4F87B01F-8F50-49BB-8647-F171C4D2828D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A4C25388-AFC5-47EC-8E4B-33740AD44CF6}" type="pres">
      <dgm:prSet presAssocID="{4F87B01F-8F50-49BB-8647-F171C4D2828D}" presName="connTx" presStyleLbl="parChTrans1D3" presStyleIdx="0" presStyleCnt="2"/>
      <dgm:spPr/>
      <dgm:t>
        <a:bodyPr/>
        <a:lstStyle/>
        <a:p>
          <a:endParaRPr lang="en-US"/>
        </a:p>
      </dgm:t>
    </dgm:pt>
    <dgm:pt modelId="{A76AB05D-716A-4E63-AB04-E6EF4263518A}" type="pres">
      <dgm:prSet presAssocID="{31DCD27E-1FBA-4489-8B56-D131F98FEB90}" presName="root2" presStyleCnt="0"/>
      <dgm:spPr/>
    </dgm:pt>
    <dgm:pt modelId="{0B5BA59C-6CCB-47D6-8236-91B3AE373633}" type="pres">
      <dgm:prSet presAssocID="{31DCD27E-1FBA-4489-8B56-D131F98FEB90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A65C45-7A90-4A63-BF8C-6CF55FAB32CA}" type="pres">
      <dgm:prSet presAssocID="{31DCD27E-1FBA-4489-8B56-D131F98FEB90}" presName="level3hierChild" presStyleCnt="0"/>
      <dgm:spPr/>
    </dgm:pt>
    <dgm:pt modelId="{C603DA2D-56F7-4B17-9EFF-771F6E00C60D}" type="pres">
      <dgm:prSet presAssocID="{28586E86-2D16-4A61-AC9B-B099CA4760E5}" presName="conn2-1" presStyleLbl="parChTrans1D4" presStyleIdx="0" presStyleCnt="5"/>
      <dgm:spPr/>
      <dgm:t>
        <a:bodyPr/>
        <a:lstStyle/>
        <a:p>
          <a:endParaRPr lang="en-US"/>
        </a:p>
      </dgm:t>
    </dgm:pt>
    <dgm:pt modelId="{79F74035-8297-48E7-8F69-A16C8BE81405}" type="pres">
      <dgm:prSet presAssocID="{28586E86-2D16-4A61-AC9B-B099CA4760E5}" presName="connTx" presStyleLbl="parChTrans1D4" presStyleIdx="0" presStyleCnt="5"/>
      <dgm:spPr/>
      <dgm:t>
        <a:bodyPr/>
        <a:lstStyle/>
        <a:p>
          <a:endParaRPr lang="en-US"/>
        </a:p>
      </dgm:t>
    </dgm:pt>
    <dgm:pt modelId="{F9929011-DBF1-4F63-B2A5-75FA472BBF75}" type="pres">
      <dgm:prSet presAssocID="{CEF03748-4C95-4357-A530-CA1C8D5E8D7D}" presName="root2" presStyleCnt="0"/>
      <dgm:spPr/>
    </dgm:pt>
    <dgm:pt modelId="{AF67F843-83E5-41B0-801F-A5DBCD89E78E}" type="pres">
      <dgm:prSet presAssocID="{CEF03748-4C95-4357-A530-CA1C8D5E8D7D}" presName="LevelTwoTextNode" presStyleLbl="node4" presStyleIdx="0" presStyleCnt="5" custLinFactNeighborX="-1099" custLinFactNeighborY="21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1ADA18-0BF8-4994-800D-66122F1BDBF7}" type="pres">
      <dgm:prSet presAssocID="{CEF03748-4C95-4357-A530-CA1C8D5E8D7D}" presName="level3hierChild" presStyleCnt="0"/>
      <dgm:spPr/>
    </dgm:pt>
    <dgm:pt modelId="{9F0CE724-3C99-4951-ACAD-60D203524197}" type="pres">
      <dgm:prSet presAssocID="{5B057199-C536-474C-AF14-5AAEA61E16C7}" presName="conn2-1" presStyleLbl="parChTrans1D4" presStyleIdx="1" presStyleCnt="5"/>
      <dgm:spPr/>
      <dgm:t>
        <a:bodyPr/>
        <a:lstStyle/>
        <a:p>
          <a:endParaRPr lang="en-US"/>
        </a:p>
      </dgm:t>
    </dgm:pt>
    <dgm:pt modelId="{1129C5F5-8300-48D3-A0EA-2FD4A2D6644E}" type="pres">
      <dgm:prSet presAssocID="{5B057199-C536-474C-AF14-5AAEA61E16C7}" presName="connTx" presStyleLbl="parChTrans1D4" presStyleIdx="1" presStyleCnt="5"/>
      <dgm:spPr/>
      <dgm:t>
        <a:bodyPr/>
        <a:lstStyle/>
        <a:p>
          <a:endParaRPr lang="en-US"/>
        </a:p>
      </dgm:t>
    </dgm:pt>
    <dgm:pt modelId="{E67CE1D0-E725-441E-A4C3-ADE4451A202E}" type="pres">
      <dgm:prSet presAssocID="{BF8D9888-9275-44B6-BE15-8E06CF8C01B4}" presName="root2" presStyleCnt="0"/>
      <dgm:spPr/>
    </dgm:pt>
    <dgm:pt modelId="{4D4E3FD8-0E55-4732-9DAB-DDE3976B07F8}" type="pres">
      <dgm:prSet presAssocID="{BF8D9888-9275-44B6-BE15-8E06CF8C01B4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865829-8F94-4EFF-90D5-26A360484DB0}" type="pres">
      <dgm:prSet presAssocID="{BF8D9888-9275-44B6-BE15-8E06CF8C01B4}" presName="level3hierChild" presStyleCnt="0"/>
      <dgm:spPr/>
    </dgm:pt>
    <dgm:pt modelId="{C2C4B348-CC34-4BC3-AB3A-E959CDAF30C1}" type="pres">
      <dgm:prSet presAssocID="{6EBED38B-4898-4B24-A749-4418D80C1BC9}" presName="conn2-1" presStyleLbl="parChTrans1D4" presStyleIdx="2" presStyleCnt="5"/>
      <dgm:spPr/>
      <dgm:t>
        <a:bodyPr/>
        <a:lstStyle/>
        <a:p>
          <a:endParaRPr lang="en-US"/>
        </a:p>
      </dgm:t>
    </dgm:pt>
    <dgm:pt modelId="{86A36D3B-3D7D-4013-A766-4297EEF4BE66}" type="pres">
      <dgm:prSet presAssocID="{6EBED38B-4898-4B24-A749-4418D80C1BC9}" presName="connTx" presStyleLbl="parChTrans1D4" presStyleIdx="2" presStyleCnt="5"/>
      <dgm:spPr/>
      <dgm:t>
        <a:bodyPr/>
        <a:lstStyle/>
        <a:p>
          <a:endParaRPr lang="en-US"/>
        </a:p>
      </dgm:t>
    </dgm:pt>
    <dgm:pt modelId="{69DF1308-FC25-4326-8A6D-393C79857975}" type="pres">
      <dgm:prSet presAssocID="{3D2AD300-B553-487C-8F29-A63945A79CC9}" presName="root2" presStyleCnt="0"/>
      <dgm:spPr/>
    </dgm:pt>
    <dgm:pt modelId="{EBBDECD9-9798-417F-BFDD-E8AF78AC2997}" type="pres">
      <dgm:prSet presAssocID="{3D2AD300-B553-487C-8F29-A63945A79CC9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AC234A-DFF9-4967-BC3D-A19D8D86EF7E}" type="pres">
      <dgm:prSet presAssocID="{3D2AD300-B553-487C-8F29-A63945A79CC9}" presName="level3hierChild" presStyleCnt="0"/>
      <dgm:spPr/>
    </dgm:pt>
    <dgm:pt modelId="{9AF3B149-1D00-4E29-BED8-BA2A05F1B88E}" type="pres">
      <dgm:prSet presAssocID="{BB358578-110D-4EDE-92EB-7F2BDF535CCA}" presName="conn2-1" presStyleLbl="parChTrans1D4" presStyleIdx="3" presStyleCnt="5"/>
      <dgm:spPr/>
      <dgm:t>
        <a:bodyPr/>
        <a:lstStyle/>
        <a:p>
          <a:endParaRPr lang="en-US"/>
        </a:p>
      </dgm:t>
    </dgm:pt>
    <dgm:pt modelId="{9EE15101-BA53-48A2-8FB8-11515D969613}" type="pres">
      <dgm:prSet presAssocID="{BB358578-110D-4EDE-92EB-7F2BDF535CCA}" presName="connTx" presStyleLbl="parChTrans1D4" presStyleIdx="3" presStyleCnt="5"/>
      <dgm:spPr/>
      <dgm:t>
        <a:bodyPr/>
        <a:lstStyle/>
        <a:p>
          <a:endParaRPr lang="en-US"/>
        </a:p>
      </dgm:t>
    </dgm:pt>
    <dgm:pt modelId="{A6E9A375-AD15-4B70-A5C2-C336967DAF35}" type="pres">
      <dgm:prSet presAssocID="{90911C51-9249-49E0-BE8D-DA58434CD214}" presName="root2" presStyleCnt="0"/>
      <dgm:spPr/>
    </dgm:pt>
    <dgm:pt modelId="{49488E27-1766-4F64-AFF4-C77BE8555B34}" type="pres">
      <dgm:prSet presAssocID="{90911C51-9249-49E0-BE8D-DA58434CD214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C2DCB2-FF75-4149-AF33-1B0DFC77372B}" type="pres">
      <dgm:prSet presAssocID="{90911C51-9249-49E0-BE8D-DA58434CD214}" presName="level3hierChild" presStyleCnt="0"/>
      <dgm:spPr/>
    </dgm:pt>
    <dgm:pt modelId="{CAC26919-FB50-4084-B7E7-BF84313EB638}" type="pres">
      <dgm:prSet presAssocID="{71BBE144-1ABA-4829-B704-E2335E9608FE}" presName="conn2-1" presStyleLbl="parChTrans1D4" presStyleIdx="4" presStyleCnt="5"/>
      <dgm:spPr/>
      <dgm:t>
        <a:bodyPr/>
        <a:lstStyle/>
        <a:p>
          <a:endParaRPr lang="en-US"/>
        </a:p>
      </dgm:t>
    </dgm:pt>
    <dgm:pt modelId="{E0C195C9-3CDF-4FD9-A5F0-324F37CCAAA6}" type="pres">
      <dgm:prSet presAssocID="{71BBE144-1ABA-4829-B704-E2335E9608FE}" presName="connTx" presStyleLbl="parChTrans1D4" presStyleIdx="4" presStyleCnt="5"/>
      <dgm:spPr/>
      <dgm:t>
        <a:bodyPr/>
        <a:lstStyle/>
        <a:p>
          <a:endParaRPr lang="en-US"/>
        </a:p>
      </dgm:t>
    </dgm:pt>
    <dgm:pt modelId="{434F179B-2824-445E-BA78-27DFC06C3B7E}" type="pres">
      <dgm:prSet presAssocID="{988F1165-D62B-4BD2-9FAF-D6B57719D046}" presName="root2" presStyleCnt="0"/>
      <dgm:spPr/>
    </dgm:pt>
    <dgm:pt modelId="{315BDFD7-D323-4D69-A4EA-5F5D1A3F4366}" type="pres">
      <dgm:prSet presAssocID="{988F1165-D62B-4BD2-9FAF-D6B57719D046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ED1F10-DEE7-4E11-A0F8-28D843656487}" type="pres">
      <dgm:prSet presAssocID="{988F1165-D62B-4BD2-9FAF-D6B57719D046}" presName="level3hierChild" presStyleCnt="0"/>
      <dgm:spPr/>
    </dgm:pt>
    <dgm:pt modelId="{4AC5C18E-44E6-419D-A39D-55723DE59A94}" type="pres">
      <dgm:prSet presAssocID="{E8FB52E4-B750-4CA5-8AEB-79A81D305F9C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EC5C1DA2-0DA8-4679-B78C-ADDE2404989D}" type="pres">
      <dgm:prSet presAssocID="{E8FB52E4-B750-4CA5-8AEB-79A81D305F9C}" presName="connTx" presStyleLbl="parChTrans1D3" presStyleIdx="1" presStyleCnt="2"/>
      <dgm:spPr/>
      <dgm:t>
        <a:bodyPr/>
        <a:lstStyle/>
        <a:p>
          <a:endParaRPr lang="en-US"/>
        </a:p>
      </dgm:t>
    </dgm:pt>
    <dgm:pt modelId="{10DA2CBC-4033-4362-BDDE-B728BF293622}" type="pres">
      <dgm:prSet presAssocID="{D1737B75-5341-4FC8-A9A2-287E7B316D97}" presName="root2" presStyleCnt="0"/>
      <dgm:spPr/>
    </dgm:pt>
    <dgm:pt modelId="{826168B4-5AAD-4E9C-BCFF-DFB468DE4789}" type="pres">
      <dgm:prSet presAssocID="{D1737B75-5341-4FC8-A9A2-287E7B316D97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FE52FB-5ECE-452B-989B-F4D2D55E73EB}" type="pres">
      <dgm:prSet presAssocID="{D1737B75-5341-4FC8-A9A2-287E7B316D97}" presName="level3hierChild" presStyleCnt="0"/>
      <dgm:spPr/>
    </dgm:pt>
    <dgm:pt modelId="{6798C2A3-4EBB-489B-998E-A0645DEBF732}" type="pres">
      <dgm:prSet presAssocID="{2A5D1990-4ABD-498E-8207-2E0ACDB8B04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998A680-1726-4F6D-83A0-6E1D3BC642A4}" type="pres">
      <dgm:prSet presAssocID="{2A5D1990-4ABD-498E-8207-2E0ACDB8B04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C4033E8C-BED3-44E3-876E-9333FD74A71A}" type="pres">
      <dgm:prSet presAssocID="{A7B5BD7A-2F76-4E9B-9019-41BB461C79DD}" presName="root2" presStyleCnt="0"/>
      <dgm:spPr/>
    </dgm:pt>
    <dgm:pt modelId="{D16095BA-6A9A-47C7-A121-EAFDFAAA1533}" type="pres">
      <dgm:prSet presAssocID="{A7B5BD7A-2F76-4E9B-9019-41BB461C79D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F96429-14C8-447F-B586-E52A79016DC8}" type="pres">
      <dgm:prSet presAssocID="{A7B5BD7A-2F76-4E9B-9019-41BB461C79DD}" presName="level3hierChild" presStyleCnt="0"/>
      <dgm:spPr/>
    </dgm:pt>
  </dgm:ptLst>
  <dgm:cxnLst>
    <dgm:cxn modelId="{CAE7E554-9D62-47B0-8843-965C32A635C7}" type="presOf" srcId="{31DCD27E-1FBA-4489-8B56-D131F98FEB90}" destId="{0B5BA59C-6CCB-47D6-8236-91B3AE373633}" srcOrd="0" destOrd="0" presId="urn:microsoft.com/office/officeart/2005/8/layout/hierarchy2"/>
    <dgm:cxn modelId="{778EE8D5-6E6C-4661-8D1A-1DC8236E5C12}" srcId="{27B9C9BC-382F-40A0-BA6B-812AD33C8855}" destId="{BB5EE929-903F-47F1-A639-5C0896F15B7C}" srcOrd="0" destOrd="0" parTransId="{61617A29-767D-4723-A17F-EF2CBF4A4680}" sibTransId="{4B3F86A7-1AED-49E6-8319-A55EB01ED074}"/>
    <dgm:cxn modelId="{456A41AE-AE2C-4550-A5AA-8254830FB2A5}" type="presOf" srcId="{3D2AD300-B553-487C-8F29-A63945A79CC9}" destId="{EBBDECD9-9798-417F-BFDD-E8AF78AC2997}" srcOrd="0" destOrd="0" presId="urn:microsoft.com/office/officeart/2005/8/layout/hierarchy2"/>
    <dgm:cxn modelId="{C8A6AEC4-4BFD-496E-8723-ADC657EE4EF6}" srcId="{31DCD27E-1FBA-4489-8B56-D131F98FEB90}" destId="{3D2AD300-B553-487C-8F29-A63945A79CC9}" srcOrd="2" destOrd="0" parTransId="{6EBED38B-4898-4B24-A749-4418D80C1BC9}" sibTransId="{41E27E1A-826D-4BB0-826D-7BBB1AF09029}"/>
    <dgm:cxn modelId="{3B364B78-130F-4E93-A53C-0F5E7AF6F3A1}" type="presOf" srcId="{A7B5BD7A-2F76-4E9B-9019-41BB461C79DD}" destId="{D16095BA-6A9A-47C7-A121-EAFDFAAA1533}" srcOrd="0" destOrd="0" presId="urn:microsoft.com/office/officeart/2005/8/layout/hierarchy2"/>
    <dgm:cxn modelId="{AE91B3C2-008A-4C82-9010-A9A3D6953537}" type="presOf" srcId="{61617A29-767D-4723-A17F-EF2CBF4A4680}" destId="{AE4BB9C0-CEB1-4B47-8082-8510D0365E5C}" srcOrd="1" destOrd="0" presId="urn:microsoft.com/office/officeart/2005/8/layout/hierarchy2"/>
    <dgm:cxn modelId="{7A6BFB99-6073-4051-AB4A-36657B08F8D9}" srcId="{27B9C9BC-382F-40A0-BA6B-812AD33C8855}" destId="{A7B5BD7A-2F76-4E9B-9019-41BB461C79DD}" srcOrd="1" destOrd="0" parTransId="{2A5D1990-4ABD-498E-8207-2E0ACDB8B04C}" sibTransId="{92254922-752A-4512-86CB-ACE34E15C7F9}"/>
    <dgm:cxn modelId="{BCA489FC-5A76-460E-8223-328580E81BEB}" srcId="{1063FC46-21EB-4C5A-9D43-29DA0F12FDA8}" destId="{27B9C9BC-382F-40A0-BA6B-812AD33C8855}" srcOrd="0" destOrd="0" parTransId="{BFDFFF40-C13D-411F-8B37-3C03AC992A40}" sibTransId="{FBF37B79-0529-48B6-BA6B-F7F67D9A5E82}"/>
    <dgm:cxn modelId="{F653C0F4-75BF-4ACC-A60C-EAC0E262555C}" srcId="{BB5EE929-903F-47F1-A639-5C0896F15B7C}" destId="{D1737B75-5341-4FC8-A9A2-287E7B316D97}" srcOrd="1" destOrd="0" parTransId="{E8FB52E4-B750-4CA5-8AEB-79A81D305F9C}" sibTransId="{4C333F02-B969-4A5A-9E2A-0DC81436E24D}"/>
    <dgm:cxn modelId="{3F2B8653-8E58-4D01-A5B1-B45F219E946A}" type="presOf" srcId="{BB358578-110D-4EDE-92EB-7F2BDF535CCA}" destId="{9AF3B149-1D00-4E29-BED8-BA2A05F1B88E}" srcOrd="0" destOrd="0" presId="urn:microsoft.com/office/officeart/2005/8/layout/hierarchy2"/>
    <dgm:cxn modelId="{42AD23EF-5693-4D54-B313-028847726CB9}" type="presOf" srcId="{71BBE144-1ABA-4829-B704-E2335E9608FE}" destId="{CAC26919-FB50-4084-B7E7-BF84313EB638}" srcOrd="0" destOrd="0" presId="urn:microsoft.com/office/officeart/2005/8/layout/hierarchy2"/>
    <dgm:cxn modelId="{B3A51E43-B2FC-47C0-A992-01F2D20B70BA}" srcId="{BB5EE929-903F-47F1-A639-5C0896F15B7C}" destId="{31DCD27E-1FBA-4489-8B56-D131F98FEB90}" srcOrd="0" destOrd="0" parTransId="{4F87B01F-8F50-49BB-8647-F171C4D2828D}" sibTransId="{32BA707E-12E6-42E4-A827-3011F3A247EF}"/>
    <dgm:cxn modelId="{924B36AF-B181-48BF-B630-45CA1F08DEA9}" srcId="{31DCD27E-1FBA-4489-8B56-D131F98FEB90}" destId="{CEF03748-4C95-4357-A530-CA1C8D5E8D7D}" srcOrd="0" destOrd="0" parTransId="{28586E86-2D16-4A61-AC9B-B099CA4760E5}" sibTransId="{59CEC74E-09E0-4781-943C-409BFAA94B1A}"/>
    <dgm:cxn modelId="{B379C1E8-BDD6-49ED-B65C-FE4ED9835D58}" type="presOf" srcId="{BB5EE929-903F-47F1-A639-5C0896F15B7C}" destId="{5D47CDE7-35C0-43B2-B435-FAA630BCE637}" srcOrd="0" destOrd="0" presId="urn:microsoft.com/office/officeart/2005/8/layout/hierarchy2"/>
    <dgm:cxn modelId="{8FF7A4E3-F5C1-4EDC-966B-EAC18C8FC7EC}" type="presOf" srcId="{5B057199-C536-474C-AF14-5AAEA61E16C7}" destId="{1129C5F5-8300-48D3-A0EA-2FD4A2D6644E}" srcOrd="1" destOrd="0" presId="urn:microsoft.com/office/officeart/2005/8/layout/hierarchy2"/>
    <dgm:cxn modelId="{1142505E-F8E6-4CD1-87B7-D9BCC03A4475}" type="presOf" srcId="{988F1165-D62B-4BD2-9FAF-D6B57719D046}" destId="{315BDFD7-D323-4D69-A4EA-5F5D1A3F4366}" srcOrd="0" destOrd="0" presId="urn:microsoft.com/office/officeart/2005/8/layout/hierarchy2"/>
    <dgm:cxn modelId="{5A24574B-7C4B-400B-9708-4AD1416D4345}" type="presOf" srcId="{CEF03748-4C95-4357-A530-CA1C8D5E8D7D}" destId="{AF67F843-83E5-41B0-801F-A5DBCD89E78E}" srcOrd="0" destOrd="0" presId="urn:microsoft.com/office/officeart/2005/8/layout/hierarchy2"/>
    <dgm:cxn modelId="{FFF46EBD-6213-4FCD-98E8-B7C65B3DB301}" type="presOf" srcId="{BB358578-110D-4EDE-92EB-7F2BDF535CCA}" destId="{9EE15101-BA53-48A2-8FB8-11515D969613}" srcOrd="1" destOrd="0" presId="urn:microsoft.com/office/officeart/2005/8/layout/hierarchy2"/>
    <dgm:cxn modelId="{F5BDE993-0287-48EB-B4A5-E530AB84EC9E}" srcId="{31DCD27E-1FBA-4489-8B56-D131F98FEB90}" destId="{90911C51-9249-49E0-BE8D-DA58434CD214}" srcOrd="3" destOrd="0" parTransId="{BB358578-110D-4EDE-92EB-7F2BDF535CCA}" sibTransId="{28A623BF-C3D2-4283-88FC-71E75086D97E}"/>
    <dgm:cxn modelId="{ED18F0E8-2DEF-408D-81AB-2CE6E4C7468D}" type="presOf" srcId="{28586E86-2D16-4A61-AC9B-B099CA4760E5}" destId="{79F74035-8297-48E7-8F69-A16C8BE81405}" srcOrd="1" destOrd="0" presId="urn:microsoft.com/office/officeart/2005/8/layout/hierarchy2"/>
    <dgm:cxn modelId="{C6F26559-6D3C-44C8-9642-2EB30B033418}" type="presOf" srcId="{D1737B75-5341-4FC8-A9A2-287E7B316D97}" destId="{826168B4-5AAD-4E9C-BCFF-DFB468DE4789}" srcOrd="0" destOrd="0" presId="urn:microsoft.com/office/officeart/2005/8/layout/hierarchy2"/>
    <dgm:cxn modelId="{FF26D4D3-DED6-4B46-B807-BCA059ECF0DC}" type="presOf" srcId="{BF8D9888-9275-44B6-BE15-8E06CF8C01B4}" destId="{4D4E3FD8-0E55-4732-9DAB-DDE3976B07F8}" srcOrd="0" destOrd="0" presId="urn:microsoft.com/office/officeart/2005/8/layout/hierarchy2"/>
    <dgm:cxn modelId="{ED9A871C-1E89-4A4D-97F7-8DDE3BDB25A5}" type="presOf" srcId="{61617A29-767D-4723-A17F-EF2CBF4A4680}" destId="{E6144E5E-ED52-4A5B-AF96-F65EF6E8C232}" srcOrd="0" destOrd="0" presId="urn:microsoft.com/office/officeart/2005/8/layout/hierarchy2"/>
    <dgm:cxn modelId="{F4272EF0-08CC-4A10-8B07-BED535E38F31}" type="presOf" srcId="{E8FB52E4-B750-4CA5-8AEB-79A81D305F9C}" destId="{4AC5C18E-44E6-419D-A39D-55723DE59A94}" srcOrd="0" destOrd="0" presId="urn:microsoft.com/office/officeart/2005/8/layout/hierarchy2"/>
    <dgm:cxn modelId="{94802FDE-9C16-4423-9F41-76A5FA5B86CF}" type="presOf" srcId="{71BBE144-1ABA-4829-B704-E2335E9608FE}" destId="{E0C195C9-3CDF-4FD9-A5F0-324F37CCAAA6}" srcOrd="1" destOrd="0" presId="urn:microsoft.com/office/officeart/2005/8/layout/hierarchy2"/>
    <dgm:cxn modelId="{2AB12194-85A0-4729-872A-17D781F3E72C}" type="presOf" srcId="{6EBED38B-4898-4B24-A749-4418D80C1BC9}" destId="{86A36D3B-3D7D-4013-A766-4297EEF4BE66}" srcOrd="1" destOrd="0" presId="urn:microsoft.com/office/officeart/2005/8/layout/hierarchy2"/>
    <dgm:cxn modelId="{71041B4A-EC2A-40A3-9D93-C6F60DA2C7AC}" type="presOf" srcId="{4F87B01F-8F50-49BB-8647-F171C4D2828D}" destId="{875EBA8C-98D9-47B4-B942-356C02D4D9F5}" srcOrd="0" destOrd="0" presId="urn:microsoft.com/office/officeart/2005/8/layout/hierarchy2"/>
    <dgm:cxn modelId="{58D724CB-7975-4F6C-9981-37E6B7C8FD9E}" type="presOf" srcId="{27B9C9BC-382F-40A0-BA6B-812AD33C8855}" destId="{83C15C90-3F9D-4D8E-A593-B137F8151397}" srcOrd="0" destOrd="0" presId="urn:microsoft.com/office/officeart/2005/8/layout/hierarchy2"/>
    <dgm:cxn modelId="{8613D8AA-F188-4E99-945C-5C9D5E030655}" srcId="{31DCD27E-1FBA-4489-8B56-D131F98FEB90}" destId="{BF8D9888-9275-44B6-BE15-8E06CF8C01B4}" srcOrd="1" destOrd="0" parTransId="{5B057199-C536-474C-AF14-5AAEA61E16C7}" sibTransId="{DC433A20-383A-4069-8A31-E686D40A5317}"/>
    <dgm:cxn modelId="{607D8C3D-1370-48A4-840E-AB163F5D62A1}" type="presOf" srcId="{5B057199-C536-474C-AF14-5AAEA61E16C7}" destId="{9F0CE724-3C99-4951-ACAD-60D203524197}" srcOrd="0" destOrd="0" presId="urn:microsoft.com/office/officeart/2005/8/layout/hierarchy2"/>
    <dgm:cxn modelId="{40320C98-9DE0-4051-AFBF-BD4BC97715CB}" type="presOf" srcId="{6EBED38B-4898-4B24-A749-4418D80C1BC9}" destId="{C2C4B348-CC34-4BC3-AB3A-E959CDAF30C1}" srcOrd="0" destOrd="0" presId="urn:microsoft.com/office/officeart/2005/8/layout/hierarchy2"/>
    <dgm:cxn modelId="{EC854CF2-7630-45B1-ABEF-1CDBE92358DE}" type="presOf" srcId="{90911C51-9249-49E0-BE8D-DA58434CD214}" destId="{49488E27-1766-4F64-AFF4-C77BE8555B34}" srcOrd="0" destOrd="0" presId="urn:microsoft.com/office/officeart/2005/8/layout/hierarchy2"/>
    <dgm:cxn modelId="{1B1D4E68-04A0-49A0-8CEC-00990307FD08}" type="presOf" srcId="{2A5D1990-4ABD-498E-8207-2E0ACDB8B04C}" destId="{6798C2A3-4EBB-489B-998E-A0645DEBF732}" srcOrd="0" destOrd="0" presId="urn:microsoft.com/office/officeart/2005/8/layout/hierarchy2"/>
    <dgm:cxn modelId="{EEA0BBBD-9ED9-4C94-9CA9-C15B518E34E3}" type="presOf" srcId="{4F87B01F-8F50-49BB-8647-F171C4D2828D}" destId="{A4C25388-AFC5-47EC-8E4B-33740AD44CF6}" srcOrd="1" destOrd="0" presId="urn:microsoft.com/office/officeart/2005/8/layout/hierarchy2"/>
    <dgm:cxn modelId="{2CA43376-F9ED-416E-8BF9-906BC6837EEA}" type="presOf" srcId="{28586E86-2D16-4A61-AC9B-B099CA4760E5}" destId="{C603DA2D-56F7-4B17-9EFF-771F6E00C60D}" srcOrd="0" destOrd="0" presId="urn:microsoft.com/office/officeart/2005/8/layout/hierarchy2"/>
    <dgm:cxn modelId="{BBE74EE6-6038-41A9-B252-35D4AA8E9905}" srcId="{31DCD27E-1FBA-4489-8B56-D131F98FEB90}" destId="{988F1165-D62B-4BD2-9FAF-D6B57719D046}" srcOrd="4" destOrd="0" parTransId="{71BBE144-1ABA-4829-B704-E2335E9608FE}" sibTransId="{711FC0CA-37CF-46EF-BED2-42CFD32552EF}"/>
    <dgm:cxn modelId="{93ED2E85-83F0-414C-9AC4-64869B5C8E81}" type="presOf" srcId="{E8FB52E4-B750-4CA5-8AEB-79A81D305F9C}" destId="{EC5C1DA2-0DA8-4679-B78C-ADDE2404989D}" srcOrd="1" destOrd="0" presId="urn:microsoft.com/office/officeart/2005/8/layout/hierarchy2"/>
    <dgm:cxn modelId="{90A84B44-E64D-4A07-9794-CE2B2F7755D0}" type="presOf" srcId="{1063FC46-21EB-4C5A-9D43-29DA0F12FDA8}" destId="{DA831A1A-3F8A-456D-90E4-7720776F7DD2}" srcOrd="0" destOrd="0" presId="urn:microsoft.com/office/officeart/2005/8/layout/hierarchy2"/>
    <dgm:cxn modelId="{6CE3C41F-2BF5-42DB-8709-A54E2B812944}" type="presOf" srcId="{2A5D1990-4ABD-498E-8207-2E0ACDB8B04C}" destId="{5998A680-1726-4F6D-83A0-6E1D3BC642A4}" srcOrd="1" destOrd="0" presId="urn:microsoft.com/office/officeart/2005/8/layout/hierarchy2"/>
    <dgm:cxn modelId="{EE0DD2D0-16D3-47C0-8AB6-707CAA5D16D0}" type="presParOf" srcId="{DA831A1A-3F8A-456D-90E4-7720776F7DD2}" destId="{823F060A-F4B0-45CB-BB50-9D49F9042D07}" srcOrd="0" destOrd="0" presId="urn:microsoft.com/office/officeart/2005/8/layout/hierarchy2"/>
    <dgm:cxn modelId="{5720C0AF-FDE2-44B2-8DDC-F10A909BA2C2}" type="presParOf" srcId="{823F060A-F4B0-45CB-BB50-9D49F9042D07}" destId="{83C15C90-3F9D-4D8E-A593-B137F8151397}" srcOrd="0" destOrd="0" presId="urn:microsoft.com/office/officeart/2005/8/layout/hierarchy2"/>
    <dgm:cxn modelId="{2A0415D6-B9EC-487A-AF34-69A5E7AE53AD}" type="presParOf" srcId="{823F060A-F4B0-45CB-BB50-9D49F9042D07}" destId="{83B3253D-18F1-4634-9A4F-4F52B8242E69}" srcOrd="1" destOrd="0" presId="urn:microsoft.com/office/officeart/2005/8/layout/hierarchy2"/>
    <dgm:cxn modelId="{3E443BC5-882E-4E34-BC62-D534AAA1ADE4}" type="presParOf" srcId="{83B3253D-18F1-4634-9A4F-4F52B8242E69}" destId="{E6144E5E-ED52-4A5B-AF96-F65EF6E8C232}" srcOrd="0" destOrd="0" presId="urn:microsoft.com/office/officeart/2005/8/layout/hierarchy2"/>
    <dgm:cxn modelId="{11B04028-C485-4493-8DA9-1C94D1A52684}" type="presParOf" srcId="{E6144E5E-ED52-4A5B-AF96-F65EF6E8C232}" destId="{AE4BB9C0-CEB1-4B47-8082-8510D0365E5C}" srcOrd="0" destOrd="0" presId="urn:microsoft.com/office/officeart/2005/8/layout/hierarchy2"/>
    <dgm:cxn modelId="{A3C74710-CDAB-4B79-B2F3-08B53582C6FA}" type="presParOf" srcId="{83B3253D-18F1-4634-9A4F-4F52B8242E69}" destId="{EC28D3D7-A39B-4B9D-A21E-FC084A8A7B07}" srcOrd="1" destOrd="0" presId="urn:microsoft.com/office/officeart/2005/8/layout/hierarchy2"/>
    <dgm:cxn modelId="{15790579-84EA-43E4-AD12-F4EB32B0A279}" type="presParOf" srcId="{EC28D3D7-A39B-4B9D-A21E-FC084A8A7B07}" destId="{5D47CDE7-35C0-43B2-B435-FAA630BCE637}" srcOrd="0" destOrd="0" presId="urn:microsoft.com/office/officeart/2005/8/layout/hierarchy2"/>
    <dgm:cxn modelId="{21D5DE4C-E66F-4728-BCDE-EF0A47398C91}" type="presParOf" srcId="{EC28D3D7-A39B-4B9D-A21E-FC084A8A7B07}" destId="{AEEDDBB4-B919-41C0-96B0-A62364B7E323}" srcOrd="1" destOrd="0" presId="urn:microsoft.com/office/officeart/2005/8/layout/hierarchy2"/>
    <dgm:cxn modelId="{05177ABB-A19C-48FC-BDED-CB65F438916E}" type="presParOf" srcId="{AEEDDBB4-B919-41C0-96B0-A62364B7E323}" destId="{875EBA8C-98D9-47B4-B942-356C02D4D9F5}" srcOrd="0" destOrd="0" presId="urn:microsoft.com/office/officeart/2005/8/layout/hierarchy2"/>
    <dgm:cxn modelId="{0E1065A0-181E-4181-8375-C17B8913CA17}" type="presParOf" srcId="{875EBA8C-98D9-47B4-B942-356C02D4D9F5}" destId="{A4C25388-AFC5-47EC-8E4B-33740AD44CF6}" srcOrd="0" destOrd="0" presId="urn:microsoft.com/office/officeart/2005/8/layout/hierarchy2"/>
    <dgm:cxn modelId="{3E236294-477C-4270-8E3C-DE46580EC67B}" type="presParOf" srcId="{AEEDDBB4-B919-41C0-96B0-A62364B7E323}" destId="{A76AB05D-716A-4E63-AB04-E6EF4263518A}" srcOrd="1" destOrd="0" presId="urn:microsoft.com/office/officeart/2005/8/layout/hierarchy2"/>
    <dgm:cxn modelId="{7F35992E-FBF5-4832-B231-C86A87507E23}" type="presParOf" srcId="{A76AB05D-716A-4E63-AB04-E6EF4263518A}" destId="{0B5BA59C-6CCB-47D6-8236-91B3AE373633}" srcOrd="0" destOrd="0" presId="urn:microsoft.com/office/officeart/2005/8/layout/hierarchy2"/>
    <dgm:cxn modelId="{1D0BCC26-440A-4779-9687-C4F6D0ACF066}" type="presParOf" srcId="{A76AB05D-716A-4E63-AB04-E6EF4263518A}" destId="{8DA65C45-7A90-4A63-BF8C-6CF55FAB32CA}" srcOrd="1" destOrd="0" presId="urn:microsoft.com/office/officeart/2005/8/layout/hierarchy2"/>
    <dgm:cxn modelId="{214CFE3A-7CAD-4EA5-8C45-33018D11E05F}" type="presParOf" srcId="{8DA65C45-7A90-4A63-BF8C-6CF55FAB32CA}" destId="{C603DA2D-56F7-4B17-9EFF-771F6E00C60D}" srcOrd="0" destOrd="0" presId="urn:microsoft.com/office/officeart/2005/8/layout/hierarchy2"/>
    <dgm:cxn modelId="{BC609326-2BEB-4D66-9857-0D306354964E}" type="presParOf" srcId="{C603DA2D-56F7-4B17-9EFF-771F6E00C60D}" destId="{79F74035-8297-48E7-8F69-A16C8BE81405}" srcOrd="0" destOrd="0" presId="urn:microsoft.com/office/officeart/2005/8/layout/hierarchy2"/>
    <dgm:cxn modelId="{B6AA7691-7998-4199-8FE1-2F2753B2F925}" type="presParOf" srcId="{8DA65C45-7A90-4A63-BF8C-6CF55FAB32CA}" destId="{F9929011-DBF1-4F63-B2A5-75FA472BBF75}" srcOrd="1" destOrd="0" presId="urn:microsoft.com/office/officeart/2005/8/layout/hierarchy2"/>
    <dgm:cxn modelId="{86C4F517-8F26-489E-A504-7E7BEDA53F78}" type="presParOf" srcId="{F9929011-DBF1-4F63-B2A5-75FA472BBF75}" destId="{AF67F843-83E5-41B0-801F-A5DBCD89E78E}" srcOrd="0" destOrd="0" presId="urn:microsoft.com/office/officeart/2005/8/layout/hierarchy2"/>
    <dgm:cxn modelId="{B1724281-52A4-4AB4-9727-DCE22E37D718}" type="presParOf" srcId="{F9929011-DBF1-4F63-B2A5-75FA472BBF75}" destId="{C81ADA18-0BF8-4994-800D-66122F1BDBF7}" srcOrd="1" destOrd="0" presId="urn:microsoft.com/office/officeart/2005/8/layout/hierarchy2"/>
    <dgm:cxn modelId="{66DD0B80-6DCF-40FD-83C7-507987126EDC}" type="presParOf" srcId="{8DA65C45-7A90-4A63-BF8C-6CF55FAB32CA}" destId="{9F0CE724-3C99-4951-ACAD-60D203524197}" srcOrd="2" destOrd="0" presId="urn:microsoft.com/office/officeart/2005/8/layout/hierarchy2"/>
    <dgm:cxn modelId="{4F115196-CE6E-463A-BB18-1F582022308A}" type="presParOf" srcId="{9F0CE724-3C99-4951-ACAD-60D203524197}" destId="{1129C5F5-8300-48D3-A0EA-2FD4A2D6644E}" srcOrd="0" destOrd="0" presId="urn:microsoft.com/office/officeart/2005/8/layout/hierarchy2"/>
    <dgm:cxn modelId="{A8CE560A-797C-46BC-8F2D-40D5255D43B6}" type="presParOf" srcId="{8DA65C45-7A90-4A63-BF8C-6CF55FAB32CA}" destId="{E67CE1D0-E725-441E-A4C3-ADE4451A202E}" srcOrd="3" destOrd="0" presId="urn:microsoft.com/office/officeart/2005/8/layout/hierarchy2"/>
    <dgm:cxn modelId="{B58CC705-9940-4F8E-98FA-4BC2B429FF5F}" type="presParOf" srcId="{E67CE1D0-E725-441E-A4C3-ADE4451A202E}" destId="{4D4E3FD8-0E55-4732-9DAB-DDE3976B07F8}" srcOrd="0" destOrd="0" presId="urn:microsoft.com/office/officeart/2005/8/layout/hierarchy2"/>
    <dgm:cxn modelId="{DFD4DDD1-6E36-4569-AD5B-C535B4B0AC01}" type="presParOf" srcId="{E67CE1D0-E725-441E-A4C3-ADE4451A202E}" destId="{25865829-8F94-4EFF-90D5-26A360484DB0}" srcOrd="1" destOrd="0" presId="urn:microsoft.com/office/officeart/2005/8/layout/hierarchy2"/>
    <dgm:cxn modelId="{5407AA71-849B-4266-B46F-51782C290BA0}" type="presParOf" srcId="{8DA65C45-7A90-4A63-BF8C-6CF55FAB32CA}" destId="{C2C4B348-CC34-4BC3-AB3A-E959CDAF30C1}" srcOrd="4" destOrd="0" presId="urn:microsoft.com/office/officeart/2005/8/layout/hierarchy2"/>
    <dgm:cxn modelId="{B5C4F5A0-D82D-4918-9573-6CE8C5B81809}" type="presParOf" srcId="{C2C4B348-CC34-4BC3-AB3A-E959CDAF30C1}" destId="{86A36D3B-3D7D-4013-A766-4297EEF4BE66}" srcOrd="0" destOrd="0" presId="urn:microsoft.com/office/officeart/2005/8/layout/hierarchy2"/>
    <dgm:cxn modelId="{3BA2DEA4-E6FF-4824-9D78-CFB73B28DA63}" type="presParOf" srcId="{8DA65C45-7A90-4A63-BF8C-6CF55FAB32CA}" destId="{69DF1308-FC25-4326-8A6D-393C79857975}" srcOrd="5" destOrd="0" presId="urn:microsoft.com/office/officeart/2005/8/layout/hierarchy2"/>
    <dgm:cxn modelId="{4D387241-A77B-4604-8899-55FD4892AC80}" type="presParOf" srcId="{69DF1308-FC25-4326-8A6D-393C79857975}" destId="{EBBDECD9-9798-417F-BFDD-E8AF78AC2997}" srcOrd="0" destOrd="0" presId="urn:microsoft.com/office/officeart/2005/8/layout/hierarchy2"/>
    <dgm:cxn modelId="{F95EA87D-9075-4862-9CAC-DBF85510154A}" type="presParOf" srcId="{69DF1308-FC25-4326-8A6D-393C79857975}" destId="{70AC234A-DFF9-4967-BC3D-A19D8D86EF7E}" srcOrd="1" destOrd="0" presId="urn:microsoft.com/office/officeart/2005/8/layout/hierarchy2"/>
    <dgm:cxn modelId="{A2E6CCA4-F2E3-428A-88DF-B3181BA50E5E}" type="presParOf" srcId="{8DA65C45-7A90-4A63-BF8C-6CF55FAB32CA}" destId="{9AF3B149-1D00-4E29-BED8-BA2A05F1B88E}" srcOrd="6" destOrd="0" presId="urn:microsoft.com/office/officeart/2005/8/layout/hierarchy2"/>
    <dgm:cxn modelId="{2F84A30A-46B5-4CBD-A21F-35F270E0BD9E}" type="presParOf" srcId="{9AF3B149-1D00-4E29-BED8-BA2A05F1B88E}" destId="{9EE15101-BA53-48A2-8FB8-11515D969613}" srcOrd="0" destOrd="0" presId="urn:microsoft.com/office/officeart/2005/8/layout/hierarchy2"/>
    <dgm:cxn modelId="{80177C09-3762-4F06-9FD2-86205D429253}" type="presParOf" srcId="{8DA65C45-7A90-4A63-BF8C-6CF55FAB32CA}" destId="{A6E9A375-AD15-4B70-A5C2-C336967DAF35}" srcOrd="7" destOrd="0" presId="urn:microsoft.com/office/officeart/2005/8/layout/hierarchy2"/>
    <dgm:cxn modelId="{5EE85FB7-162B-4972-A0BC-5D0377B80241}" type="presParOf" srcId="{A6E9A375-AD15-4B70-A5C2-C336967DAF35}" destId="{49488E27-1766-4F64-AFF4-C77BE8555B34}" srcOrd="0" destOrd="0" presId="urn:microsoft.com/office/officeart/2005/8/layout/hierarchy2"/>
    <dgm:cxn modelId="{408DB765-A1B0-4006-B5F4-125C87F32CF5}" type="presParOf" srcId="{A6E9A375-AD15-4B70-A5C2-C336967DAF35}" destId="{09C2DCB2-FF75-4149-AF33-1B0DFC77372B}" srcOrd="1" destOrd="0" presId="urn:microsoft.com/office/officeart/2005/8/layout/hierarchy2"/>
    <dgm:cxn modelId="{A887B23E-24CD-441F-AF53-8AE8F72CD241}" type="presParOf" srcId="{8DA65C45-7A90-4A63-BF8C-6CF55FAB32CA}" destId="{CAC26919-FB50-4084-B7E7-BF84313EB638}" srcOrd="8" destOrd="0" presId="urn:microsoft.com/office/officeart/2005/8/layout/hierarchy2"/>
    <dgm:cxn modelId="{0805E9A8-3367-4E3C-A11A-0914B252AB36}" type="presParOf" srcId="{CAC26919-FB50-4084-B7E7-BF84313EB638}" destId="{E0C195C9-3CDF-4FD9-A5F0-324F37CCAAA6}" srcOrd="0" destOrd="0" presId="urn:microsoft.com/office/officeart/2005/8/layout/hierarchy2"/>
    <dgm:cxn modelId="{92EDC8F5-E798-4EF6-BAC7-32F4CA240EA2}" type="presParOf" srcId="{8DA65C45-7A90-4A63-BF8C-6CF55FAB32CA}" destId="{434F179B-2824-445E-BA78-27DFC06C3B7E}" srcOrd="9" destOrd="0" presId="urn:microsoft.com/office/officeart/2005/8/layout/hierarchy2"/>
    <dgm:cxn modelId="{07442757-7D83-4B00-BED0-32532C0E5442}" type="presParOf" srcId="{434F179B-2824-445E-BA78-27DFC06C3B7E}" destId="{315BDFD7-D323-4D69-A4EA-5F5D1A3F4366}" srcOrd="0" destOrd="0" presId="urn:microsoft.com/office/officeart/2005/8/layout/hierarchy2"/>
    <dgm:cxn modelId="{8BD1E294-183C-434F-8DCB-E85DE7C6A534}" type="presParOf" srcId="{434F179B-2824-445E-BA78-27DFC06C3B7E}" destId="{66ED1F10-DEE7-4E11-A0F8-28D843656487}" srcOrd="1" destOrd="0" presId="urn:microsoft.com/office/officeart/2005/8/layout/hierarchy2"/>
    <dgm:cxn modelId="{8BE7A3B2-AF35-4B12-B79F-8E72AAA72AA3}" type="presParOf" srcId="{AEEDDBB4-B919-41C0-96B0-A62364B7E323}" destId="{4AC5C18E-44E6-419D-A39D-55723DE59A94}" srcOrd="2" destOrd="0" presId="urn:microsoft.com/office/officeart/2005/8/layout/hierarchy2"/>
    <dgm:cxn modelId="{9E6B8D6B-9091-40A4-8FAA-94A1F8CCA8E5}" type="presParOf" srcId="{4AC5C18E-44E6-419D-A39D-55723DE59A94}" destId="{EC5C1DA2-0DA8-4679-B78C-ADDE2404989D}" srcOrd="0" destOrd="0" presId="urn:microsoft.com/office/officeart/2005/8/layout/hierarchy2"/>
    <dgm:cxn modelId="{9AF6D27E-4850-46B5-B2AA-42185949FC2D}" type="presParOf" srcId="{AEEDDBB4-B919-41C0-96B0-A62364B7E323}" destId="{10DA2CBC-4033-4362-BDDE-B728BF293622}" srcOrd="3" destOrd="0" presId="urn:microsoft.com/office/officeart/2005/8/layout/hierarchy2"/>
    <dgm:cxn modelId="{A7B9FC9F-B9C5-4283-A8AC-0F4B9EEFDE85}" type="presParOf" srcId="{10DA2CBC-4033-4362-BDDE-B728BF293622}" destId="{826168B4-5AAD-4E9C-BCFF-DFB468DE4789}" srcOrd="0" destOrd="0" presId="urn:microsoft.com/office/officeart/2005/8/layout/hierarchy2"/>
    <dgm:cxn modelId="{51ECF271-7FA4-4168-8116-75F28E4289EE}" type="presParOf" srcId="{10DA2CBC-4033-4362-BDDE-B728BF293622}" destId="{18FE52FB-5ECE-452B-989B-F4D2D55E73EB}" srcOrd="1" destOrd="0" presId="urn:microsoft.com/office/officeart/2005/8/layout/hierarchy2"/>
    <dgm:cxn modelId="{6C426978-46E0-4A65-9801-6B2934A472BD}" type="presParOf" srcId="{83B3253D-18F1-4634-9A4F-4F52B8242E69}" destId="{6798C2A3-4EBB-489B-998E-A0645DEBF732}" srcOrd="2" destOrd="0" presId="urn:microsoft.com/office/officeart/2005/8/layout/hierarchy2"/>
    <dgm:cxn modelId="{A3664FE0-71D0-4EB3-BC2F-1DB17564AE24}" type="presParOf" srcId="{6798C2A3-4EBB-489B-998E-A0645DEBF732}" destId="{5998A680-1726-4F6D-83A0-6E1D3BC642A4}" srcOrd="0" destOrd="0" presId="urn:microsoft.com/office/officeart/2005/8/layout/hierarchy2"/>
    <dgm:cxn modelId="{3B0561D0-D523-430F-9FFA-C51E1C98CD72}" type="presParOf" srcId="{83B3253D-18F1-4634-9A4F-4F52B8242E69}" destId="{C4033E8C-BED3-44E3-876E-9333FD74A71A}" srcOrd="3" destOrd="0" presId="urn:microsoft.com/office/officeart/2005/8/layout/hierarchy2"/>
    <dgm:cxn modelId="{2AAB2ABA-30B8-4478-8A65-866477873347}" type="presParOf" srcId="{C4033E8C-BED3-44E3-876E-9333FD74A71A}" destId="{D16095BA-6A9A-47C7-A121-EAFDFAAA1533}" srcOrd="0" destOrd="0" presId="urn:microsoft.com/office/officeart/2005/8/layout/hierarchy2"/>
    <dgm:cxn modelId="{B74E1EDF-4E3E-474A-A60E-DF6AA26553CC}" type="presParOf" srcId="{C4033E8C-BED3-44E3-876E-9333FD74A71A}" destId="{0DF96429-14C8-447F-B586-E52A79016DC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0A4CB-0A96-4BC9-B940-2BA42BC1D4D4}" type="doc">
      <dgm:prSet loTypeId="urn:microsoft.com/office/officeart/2005/8/layout/target3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A038D607-54A5-4881-85F2-B0D69970E42F}">
      <dgm:prSet phldrT="[Tekst]"/>
      <dgm:spPr/>
      <dgm:t>
        <a:bodyPr/>
        <a:lstStyle/>
        <a:p>
          <a:r>
            <a:rPr lang="nl-BE" dirty="0" err="1" smtClean="0"/>
            <a:t>Transmitting</a:t>
          </a:r>
          <a:r>
            <a:rPr lang="nl-BE" dirty="0" smtClean="0"/>
            <a:t> </a:t>
          </a:r>
          <a:r>
            <a:rPr lang="nl-BE" dirty="0" err="1" smtClean="0"/>
            <a:t>knowledge</a:t>
          </a:r>
          <a:endParaRPr lang="nl-BE" dirty="0"/>
        </a:p>
      </dgm:t>
    </dgm:pt>
    <dgm:pt modelId="{C1055F65-A246-4EBE-AF9B-F95103AAA916}" type="parTrans" cxnId="{F3D3F36E-B28D-4FD2-B0F3-C8ED79EFD1AC}">
      <dgm:prSet/>
      <dgm:spPr/>
      <dgm:t>
        <a:bodyPr/>
        <a:lstStyle/>
        <a:p>
          <a:endParaRPr lang="nl-BE"/>
        </a:p>
      </dgm:t>
    </dgm:pt>
    <dgm:pt modelId="{FE27C6F1-9C14-4A65-A742-2FD077008032}" type="sibTrans" cxnId="{F3D3F36E-B28D-4FD2-B0F3-C8ED79EFD1AC}">
      <dgm:prSet/>
      <dgm:spPr/>
      <dgm:t>
        <a:bodyPr/>
        <a:lstStyle/>
        <a:p>
          <a:endParaRPr lang="nl-BE"/>
        </a:p>
      </dgm:t>
    </dgm:pt>
    <dgm:pt modelId="{D581AFBD-28DE-4ADB-8D30-331DB4BC8C5A}">
      <dgm:prSet phldrT="[Tekst]"/>
      <dgm:spPr/>
      <dgm:t>
        <a:bodyPr/>
        <a:lstStyle/>
        <a:p>
          <a:r>
            <a:rPr lang="nl-BE" dirty="0" smtClean="0"/>
            <a:t>To </a:t>
          </a:r>
          <a:r>
            <a:rPr lang="nl-BE" dirty="0" err="1" smtClean="0"/>
            <a:t>know</a:t>
          </a:r>
          <a:endParaRPr lang="nl-BE" dirty="0"/>
        </a:p>
      </dgm:t>
    </dgm:pt>
    <dgm:pt modelId="{1E21AFAF-629A-46F7-AE9A-65759836D8F9}" type="parTrans" cxnId="{D8F4312E-89FA-4452-B631-20D7F1AB6D5A}">
      <dgm:prSet/>
      <dgm:spPr/>
      <dgm:t>
        <a:bodyPr/>
        <a:lstStyle/>
        <a:p>
          <a:endParaRPr lang="nl-BE"/>
        </a:p>
      </dgm:t>
    </dgm:pt>
    <dgm:pt modelId="{0ED51BCA-E9A7-4390-9A1A-DCD5C4CDB6D6}" type="sibTrans" cxnId="{D8F4312E-89FA-4452-B631-20D7F1AB6D5A}">
      <dgm:prSet/>
      <dgm:spPr/>
      <dgm:t>
        <a:bodyPr/>
        <a:lstStyle/>
        <a:p>
          <a:endParaRPr lang="nl-BE"/>
        </a:p>
      </dgm:t>
    </dgm:pt>
    <dgm:pt modelId="{7F811A78-91B3-45D4-8DD3-F293DA1CF0F9}">
      <dgm:prSet phldrT="[Tekst]"/>
      <dgm:spPr/>
      <dgm:t>
        <a:bodyPr/>
        <a:lstStyle/>
        <a:p>
          <a:r>
            <a:rPr lang="nl-BE" dirty="0" smtClean="0"/>
            <a:t>To do</a:t>
          </a:r>
          <a:endParaRPr lang="nl-BE" dirty="0"/>
        </a:p>
      </dgm:t>
    </dgm:pt>
    <dgm:pt modelId="{6974F4FF-1621-402A-9131-3DC2AC233D73}" type="parTrans" cxnId="{F3D59C21-BA63-4FDC-90A3-750E7E0FB11C}">
      <dgm:prSet/>
      <dgm:spPr/>
      <dgm:t>
        <a:bodyPr/>
        <a:lstStyle/>
        <a:p>
          <a:endParaRPr lang="nl-BE"/>
        </a:p>
      </dgm:t>
    </dgm:pt>
    <dgm:pt modelId="{AB563937-97BB-4C6C-A9DD-5C1F95319027}" type="sibTrans" cxnId="{F3D59C21-BA63-4FDC-90A3-750E7E0FB11C}">
      <dgm:prSet/>
      <dgm:spPr/>
      <dgm:t>
        <a:bodyPr/>
        <a:lstStyle/>
        <a:p>
          <a:endParaRPr lang="nl-BE"/>
        </a:p>
      </dgm:t>
    </dgm:pt>
    <dgm:pt modelId="{FE894FB9-A2CC-4613-9EF6-C542C2B601A8}">
      <dgm:prSet phldrT="[Tekst]"/>
      <dgm:spPr/>
      <dgm:t>
        <a:bodyPr/>
        <a:lstStyle/>
        <a:p>
          <a:r>
            <a:rPr lang="nl-BE" dirty="0" err="1" smtClean="0"/>
            <a:t>Facilitating</a:t>
          </a:r>
          <a:r>
            <a:rPr lang="nl-BE" dirty="0" smtClean="0"/>
            <a:t> </a:t>
          </a:r>
          <a:r>
            <a:rPr lang="nl-BE" dirty="0" err="1" smtClean="0"/>
            <a:t>learning</a:t>
          </a:r>
          <a:endParaRPr lang="nl-BE" dirty="0"/>
        </a:p>
      </dgm:t>
    </dgm:pt>
    <dgm:pt modelId="{44CDC65D-55E8-43EB-8E51-FEF8742CAD64}" type="parTrans" cxnId="{9A0BA2D4-4CEC-4B9F-A5D7-CDC5915311C4}">
      <dgm:prSet/>
      <dgm:spPr/>
      <dgm:t>
        <a:bodyPr/>
        <a:lstStyle/>
        <a:p>
          <a:endParaRPr lang="nl-BE"/>
        </a:p>
      </dgm:t>
    </dgm:pt>
    <dgm:pt modelId="{A9DAB004-57E9-458F-8277-0EACFB6EF6E7}" type="sibTrans" cxnId="{9A0BA2D4-4CEC-4B9F-A5D7-CDC5915311C4}">
      <dgm:prSet/>
      <dgm:spPr/>
      <dgm:t>
        <a:bodyPr/>
        <a:lstStyle/>
        <a:p>
          <a:endParaRPr lang="nl-BE"/>
        </a:p>
      </dgm:t>
    </dgm:pt>
    <dgm:pt modelId="{ABE75A0F-BA1A-400F-B705-9F3D568C6709}">
      <dgm:prSet phldrT="[Tekst]"/>
      <dgm:spPr/>
      <dgm:t>
        <a:bodyPr/>
        <a:lstStyle/>
        <a:p>
          <a:r>
            <a:rPr lang="nl-BE" dirty="0" smtClean="0"/>
            <a:t>To </a:t>
          </a:r>
          <a:r>
            <a:rPr lang="nl-BE" dirty="0" err="1" smtClean="0"/>
            <a:t>understand</a:t>
          </a:r>
          <a:endParaRPr lang="nl-BE" dirty="0"/>
        </a:p>
      </dgm:t>
    </dgm:pt>
    <dgm:pt modelId="{83BA2007-00F1-4C3D-AF75-32AD8F5575F5}" type="parTrans" cxnId="{5763FBF4-4C3D-42EC-A936-4DA7E87898FF}">
      <dgm:prSet/>
      <dgm:spPr/>
      <dgm:t>
        <a:bodyPr/>
        <a:lstStyle/>
        <a:p>
          <a:endParaRPr lang="nl-BE"/>
        </a:p>
      </dgm:t>
    </dgm:pt>
    <dgm:pt modelId="{42357D57-2B3A-4B28-A929-F4743BEA650E}" type="sibTrans" cxnId="{5763FBF4-4C3D-42EC-A936-4DA7E87898FF}">
      <dgm:prSet/>
      <dgm:spPr/>
      <dgm:t>
        <a:bodyPr/>
        <a:lstStyle/>
        <a:p>
          <a:endParaRPr lang="nl-BE"/>
        </a:p>
      </dgm:t>
    </dgm:pt>
    <dgm:pt modelId="{29BE17C9-6D90-4AD3-B78A-BB6869B7778C}">
      <dgm:prSet phldrT="[Tekst]"/>
      <dgm:spPr/>
      <dgm:t>
        <a:bodyPr/>
        <a:lstStyle/>
        <a:p>
          <a:r>
            <a:rPr lang="nl-BE" dirty="0" smtClean="0"/>
            <a:t>To </a:t>
          </a:r>
          <a:r>
            <a:rPr lang="nl-BE" dirty="0" err="1" smtClean="0"/>
            <a:t>apply</a:t>
          </a:r>
          <a:endParaRPr lang="nl-BE" dirty="0"/>
        </a:p>
      </dgm:t>
    </dgm:pt>
    <dgm:pt modelId="{096B368B-CF96-42B7-A2B0-E3CC791136B3}" type="parTrans" cxnId="{040ABBB0-AF1A-47A8-BB7B-06576ED8A667}">
      <dgm:prSet/>
      <dgm:spPr/>
      <dgm:t>
        <a:bodyPr/>
        <a:lstStyle/>
        <a:p>
          <a:endParaRPr lang="nl-BE"/>
        </a:p>
      </dgm:t>
    </dgm:pt>
    <dgm:pt modelId="{91B1C311-B8C4-4F55-9618-DA8650295380}" type="sibTrans" cxnId="{040ABBB0-AF1A-47A8-BB7B-06576ED8A667}">
      <dgm:prSet/>
      <dgm:spPr/>
      <dgm:t>
        <a:bodyPr/>
        <a:lstStyle/>
        <a:p>
          <a:endParaRPr lang="nl-BE"/>
        </a:p>
      </dgm:t>
    </dgm:pt>
    <dgm:pt modelId="{FBBAF218-C02B-4F8E-8A48-321C74700807}">
      <dgm:prSet phldrT="[Tekst]"/>
      <dgm:spPr/>
      <dgm:t>
        <a:bodyPr/>
        <a:lstStyle/>
        <a:p>
          <a:r>
            <a:rPr lang="nl-BE" dirty="0" smtClean="0"/>
            <a:t>Socialising into the community</a:t>
          </a:r>
          <a:endParaRPr lang="nl-BE" dirty="0"/>
        </a:p>
      </dgm:t>
    </dgm:pt>
    <dgm:pt modelId="{2F273EA6-C3C0-4D36-BDEC-4B2EEBF77A4C}" type="parTrans" cxnId="{EBB56F47-7AD8-4F03-9B2D-00B154B5B24B}">
      <dgm:prSet/>
      <dgm:spPr/>
      <dgm:t>
        <a:bodyPr/>
        <a:lstStyle/>
        <a:p>
          <a:endParaRPr lang="nl-BE"/>
        </a:p>
      </dgm:t>
    </dgm:pt>
    <dgm:pt modelId="{91AE8685-026B-4BC3-B701-FE1B47AEA354}" type="sibTrans" cxnId="{EBB56F47-7AD8-4F03-9B2D-00B154B5B24B}">
      <dgm:prSet/>
      <dgm:spPr/>
      <dgm:t>
        <a:bodyPr/>
        <a:lstStyle/>
        <a:p>
          <a:endParaRPr lang="nl-BE"/>
        </a:p>
      </dgm:t>
    </dgm:pt>
    <dgm:pt modelId="{0EE98975-434E-4A00-815A-CE653E916E91}">
      <dgm:prSet phldrT="[Tekst]"/>
      <dgm:spPr/>
      <dgm:t>
        <a:bodyPr/>
        <a:lstStyle/>
        <a:p>
          <a:r>
            <a:rPr lang="nl-BE" dirty="0" err="1" smtClean="0"/>
            <a:t>Academic</a:t>
          </a:r>
          <a:endParaRPr lang="nl-BE" dirty="0"/>
        </a:p>
      </dgm:t>
    </dgm:pt>
    <dgm:pt modelId="{BEDCCF59-4462-49B0-827A-7ECF639042CC}" type="parTrans" cxnId="{402E00D8-E61D-4ADF-A003-43E283FE036C}">
      <dgm:prSet/>
      <dgm:spPr/>
      <dgm:t>
        <a:bodyPr/>
        <a:lstStyle/>
        <a:p>
          <a:endParaRPr lang="nl-BE"/>
        </a:p>
      </dgm:t>
    </dgm:pt>
    <dgm:pt modelId="{DF948280-70C2-401B-A0F2-B21436CFBA70}" type="sibTrans" cxnId="{402E00D8-E61D-4ADF-A003-43E283FE036C}">
      <dgm:prSet/>
      <dgm:spPr/>
      <dgm:t>
        <a:bodyPr/>
        <a:lstStyle/>
        <a:p>
          <a:endParaRPr lang="nl-BE"/>
        </a:p>
      </dgm:t>
    </dgm:pt>
    <dgm:pt modelId="{ABD2E707-65F9-4848-AC9E-DDF112E3A54D}">
      <dgm:prSet phldrT="[Tekst]"/>
      <dgm:spPr/>
      <dgm:t>
        <a:bodyPr/>
        <a:lstStyle/>
        <a:p>
          <a:r>
            <a:rPr lang="nl-BE" dirty="0" smtClean="0"/>
            <a:t>Professional</a:t>
          </a:r>
          <a:endParaRPr lang="nl-BE" dirty="0"/>
        </a:p>
      </dgm:t>
    </dgm:pt>
    <dgm:pt modelId="{C9AD1024-7D37-4EEF-8AAF-24559751BB2F}" type="parTrans" cxnId="{6CC12B3C-135D-4211-B1AC-96307617D97F}">
      <dgm:prSet/>
      <dgm:spPr/>
      <dgm:t>
        <a:bodyPr/>
        <a:lstStyle/>
        <a:p>
          <a:endParaRPr lang="nl-BE"/>
        </a:p>
      </dgm:t>
    </dgm:pt>
    <dgm:pt modelId="{EE01BE16-0D2D-42E9-83CA-878A2EBC97D5}" type="sibTrans" cxnId="{6CC12B3C-135D-4211-B1AC-96307617D97F}">
      <dgm:prSet/>
      <dgm:spPr/>
      <dgm:t>
        <a:bodyPr/>
        <a:lstStyle/>
        <a:p>
          <a:endParaRPr lang="nl-BE"/>
        </a:p>
      </dgm:t>
    </dgm:pt>
    <dgm:pt modelId="{B5A511CB-E037-45F9-8315-4B448C8833E7}" type="pres">
      <dgm:prSet presAssocID="{7220A4CB-0A96-4BC9-B940-2BA42BC1D4D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6301D3E4-8D1C-40CE-9300-29B982B8CDF3}" type="pres">
      <dgm:prSet presAssocID="{A038D607-54A5-4881-85F2-B0D69970E42F}" presName="circle1" presStyleLbl="node1" presStyleIdx="0" presStyleCnt="3"/>
      <dgm:spPr>
        <a:solidFill>
          <a:schemeClr val="accent2"/>
        </a:solidFill>
      </dgm:spPr>
      <dgm:t>
        <a:bodyPr/>
        <a:lstStyle/>
        <a:p>
          <a:endParaRPr lang="nl-BE"/>
        </a:p>
      </dgm:t>
    </dgm:pt>
    <dgm:pt modelId="{C1362EA7-3333-4E9A-A20A-FA8426AAAB55}" type="pres">
      <dgm:prSet presAssocID="{A038D607-54A5-4881-85F2-B0D69970E42F}" presName="space" presStyleCnt="0"/>
      <dgm:spPr/>
    </dgm:pt>
    <dgm:pt modelId="{16ABB316-E47C-4D03-A888-AF5AE73679F9}" type="pres">
      <dgm:prSet presAssocID="{A038D607-54A5-4881-85F2-B0D69970E42F}" presName="rect1" presStyleLbl="alignAcc1" presStyleIdx="0" presStyleCnt="3"/>
      <dgm:spPr/>
      <dgm:t>
        <a:bodyPr/>
        <a:lstStyle/>
        <a:p>
          <a:endParaRPr lang="nl-BE"/>
        </a:p>
      </dgm:t>
    </dgm:pt>
    <dgm:pt modelId="{ED4E5355-698D-47BA-A3BB-7F2304A37310}" type="pres">
      <dgm:prSet presAssocID="{FE894FB9-A2CC-4613-9EF6-C542C2B601A8}" presName="vertSpace2" presStyleLbl="node1" presStyleIdx="0" presStyleCnt="3"/>
      <dgm:spPr/>
    </dgm:pt>
    <dgm:pt modelId="{C5614EA5-C29A-45D0-B2E2-980533B5B6E7}" type="pres">
      <dgm:prSet presAssocID="{FE894FB9-A2CC-4613-9EF6-C542C2B601A8}" presName="circle2" presStyleLbl="node1" presStyleIdx="1" presStyleCnt="3"/>
      <dgm:spPr>
        <a:solidFill>
          <a:schemeClr val="accent2"/>
        </a:solidFill>
      </dgm:spPr>
      <dgm:t>
        <a:bodyPr/>
        <a:lstStyle/>
        <a:p>
          <a:endParaRPr lang="nl-BE"/>
        </a:p>
      </dgm:t>
    </dgm:pt>
    <dgm:pt modelId="{1BB215F5-D083-42C0-B7CC-0C19FA343176}" type="pres">
      <dgm:prSet presAssocID="{FE894FB9-A2CC-4613-9EF6-C542C2B601A8}" presName="rect2" presStyleLbl="alignAcc1" presStyleIdx="1" presStyleCnt="3"/>
      <dgm:spPr/>
      <dgm:t>
        <a:bodyPr/>
        <a:lstStyle/>
        <a:p>
          <a:endParaRPr lang="nl-BE"/>
        </a:p>
      </dgm:t>
    </dgm:pt>
    <dgm:pt modelId="{29C21ECC-65E3-4F8E-B848-E28BF013EF88}" type="pres">
      <dgm:prSet presAssocID="{FBBAF218-C02B-4F8E-8A48-321C74700807}" presName="vertSpace3" presStyleLbl="node1" presStyleIdx="1" presStyleCnt="3"/>
      <dgm:spPr/>
    </dgm:pt>
    <dgm:pt modelId="{A7612628-6080-4187-968A-FA06859C0317}" type="pres">
      <dgm:prSet presAssocID="{FBBAF218-C02B-4F8E-8A48-321C74700807}" presName="circle3" presStyleLbl="node1" presStyleIdx="2" presStyleCnt="3"/>
      <dgm:spPr>
        <a:solidFill>
          <a:schemeClr val="accent2"/>
        </a:solidFill>
      </dgm:spPr>
      <dgm:t>
        <a:bodyPr/>
        <a:lstStyle/>
        <a:p>
          <a:endParaRPr lang="nl-BE"/>
        </a:p>
      </dgm:t>
    </dgm:pt>
    <dgm:pt modelId="{48013772-774E-4519-8BF5-94BE77B1ECC9}" type="pres">
      <dgm:prSet presAssocID="{FBBAF218-C02B-4F8E-8A48-321C74700807}" presName="rect3" presStyleLbl="alignAcc1" presStyleIdx="2" presStyleCnt="3"/>
      <dgm:spPr/>
      <dgm:t>
        <a:bodyPr/>
        <a:lstStyle/>
        <a:p>
          <a:endParaRPr lang="nl-BE"/>
        </a:p>
      </dgm:t>
    </dgm:pt>
    <dgm:pt modelId="{9EB97E53-6D46-4B8D-8AAB-9FCAAA135B9E}" type="pres">
      <dgm:prSet presAssocID="{A038D607-54A5-4881-85F2-B0D69970E42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88ACEB4-71C0-47A2-B899-2CC04B7528D7}" type="pres">
      <dgm:prSet presAssocID="{A038D607-54A5-4881-85F2-B0D69970E42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8C372C1-7AF6-4C64-9F03-56A50ED3D66A}" type="pres">
      <dgm:prSet presAssocID="{FE894FB9-A2CC-4613-9EF6-C542C2B601A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CD5B463C-F11E-4987-852A-DE33ACAA2CF4}" type="pres">
      <dgm:prSet presAssocID="{FE894FB9-A2CC-4613-9EF6-C542C2B601A8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54721E4-90D0-43A8-9AB3-4DC60816F25F}" type="pres">
      <dgm:prSet presAssocID="{FBBAF218-C02B-4F8E-8A48-321C7470080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073FC95-1E0D-434E-AF9C-1BD8971143C5}" type="pres">
      <dgm:prSet presAssocID="{FBBAF218-C02B-4F8E-8A48-321C7470080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5763FBF4-4C3D-42EC-A936-4DA7E87898FF}" srcId="{FE894FB9-A2CC-4613-9EF6-C542C2B601A8}" destId="{ABE75A0F-BA1A-400F-B705-9F3D568C6709}" srcOrd="0" destOrd="0" parTransId="{83BA2007-00F1-4C3D-AF75-32AD8F5575F5}" sibTransId="{42357D57-2B3A-4B28-A929-F4743BEA650E}"/>
    <dgm:cxn modelId="{CE6D214D-A496-4BFF-8D5D-83878E0F89B4}" type="presOf" srcId="{29BE17C9-6D90-4AD3-B78A-BB6869B7778C}" destId="{CD5B463C-F11E-4987-852A-DE33ACAA2CF4}" srcOrd="0" destOrd="1" presId="urn:microsoft.com/office/officeart/2005/8/layout/target3"/>
    <dgm:cxn modelId="{2738CFF9-B0B7-484E-A246-077FD632D206}" type="presOf" srcId="{FE894FB9-A2CC-4613-9EF6-C542C2B601A8}" destId="{E8C372C1-7AF6-4C64-9F03-56A50ED3D66A}" srcOrd="1" destOrd="0" presId="urn:microsoft.com/office/officeart/2005/8/layout/target3"/>
    <dgm:cxn modelId="{F3D59C21-BA63-4FDC-90A3-750E7E0FB11C}" srcId="{A038D607-54A5-4881-85F2-B0D69970E42F}" destId="{7F811A78-91B3-45D4-8DD3-F293DA1CF0F9}" srcOrd="1" destOrd="0" parTransId="{6974F4FF-1621-402A-9131-3DC2AC233D73}" sibTransId="{AB563937-97BB-4C6C-A9DD-5C1F95319027}"/>
    <dgm:cxn modelId="{15C02BB8-ECBD-41CF-9378-614DA6FCC440}" type="presOf" srcId="{FBBAF218-C02B-4F8E-8A48-321C74700807}" destId="{48013772-774E-4519-8BF5-94BE77B1ECC9}" srcOrd="0" destOrd="0" presId="urn:microsoft.com/office/officeart/2005/8/layout/target3"/>
    <dgm:cxn modelId="{6CC12B3C-135D-4211-B1AC-96307617D97F}" srcId="{FBBAF218-C02B-4F8E-8A48-321C74700807}" destId="{ABD2E707-65F9-4848-AC9E-DDF112E3A54D}" srcOrd="1" destOrd="0" parTransId="{C9AD1024-7D37-4EEF-8AAF-24559751BB2F}" sibTransId="{EE01BE16-0D2D-42E9-83CA-878A2EBC97D5}"/>
    <dgm:cxn modelId="{D8F4312E-89FA-4452-B631-20D7F1AB6D5A}" srcId="{A038D607-54A5-4881-85F2-B0D69970E42F}" destId="{D581AFBD-28DE-4ADB-8D30-331DB4BC8C5A}" srcOrd="0" destOrd="0" parTransId="{1E21AFAF-629A-46F7-AE9A-65759836D8F9}" sibTransId="{0ED51BCA-E9A7-4390-9A1A-DCD5C4CDB6D6}"/>
    <dgm:cxn modelId="{402E00D8-E61D-4ADF-A003-43E283FE036C}" srcId="{FBBAF218-C02B-4F8E-8A48-321C74700807}" destId="{0EE98975-434E-4A00-815A-CE653E916E91}" srcOrd="0" destOrd="0" parTransId="{BEDCCF59-4462-49B0-827A-7ECF639042CC}" sibTransId="{DF948280-70C2-401B-A0F2-B21436CFBA70}"/>
    <dgm:cxn modelId="{040ABBB0-AF1A-47A8-BB7B-06576ED8A667}" srcId="{FE894FB9-A2CC-4613-9EF6-C542C2B601A8}" destId="{29BE17C9-6D90-4AD3-B78A-BB6869B7778C}" srcOrd="1" destOrd="0" parTransId="{096B368B-CF96-42B7-A2B0-E3CC791136B3}" sibTransId="{91B1C311-B8C4-4F55-9618-DA8650295380}"/>
    <dgm:cxn modelId="{EBB56F47-7AD8-4F03-9B2D-00B154B5B24B}" srcId="{7220A4CB-0A96-4BC9-B940-2BA42BC1D4D4}" destId="{FBBAF218-C02B-4F8E-8A48-321C74700807}" srcOrd="2" destOrd="0" parTransId="{2F273EA6-C3C0-4D36-BDEC-4B2EEBF77A4C}" sibTransId="{91AE8685-026B-4BC3-B701-FE1B47AEA354}"/>
    <dgm:cxn modelId="{F3D3F36E-B28D-4FD2-B0F3-C8ED79EFD1AC}" srcId="{7220A4CB-0A96-4BC9-B940-2BA42BC1D4D4}" destId="{A038D607-54A5-4881-85F2-B0D69970E42F}" srcOrd="0" destOrd="0" parTransId="{C1055F65-A246-4EBE-AF9B-F95103AAA916}" sibTransId="{FE27C6F1-9C14-4A65-A742-2FD077008032}"/>
    <dgm:cxn modelId="{30D3F3E3-464F-40B5-BA81-8D25CBAE99B4}" type="presOf" srcId="{ABD2E707-65F9-4848-AC9E-DDF112E3A54D}" destId="{A073FC95-1E0D-434E-AF9C-1BD8971143C5}" srcOrd="0" destOrd="1" presId="urn:microsoft.com/office/officeart/2005/8/layout/target3"/>
    <dgm:cxn modelId="{0CC200FE-6245-4895-8054-21573F13F974}" type="presOf" srcId="{A038D607-54A5-4881-85F2-B0D69970E42F}" destId="{16ABB316-E47C-4D03-A888-AF5AE73679F9}" srcOrd="0" destOrd="0" presId="urn:microsoft.com/office/officeart/2005/8/layout/target3"/>
    <dgm:cxn modelId="{7C2FEC13-B076-41A9-AF20-15AA7B2E6E2B}" type="presOf" srcId="{A038D607-54A5-4881-85F2-B0D69970E42F}" destId="{9EB97E53-6D46-4B8D-8AAB-9FCAAA135B9E}" srcOrd="1" destOrd="0" presId="urn:microsoft.com/office/officeart/2005/8/layout/target3"/>
    <dgm:cxn modelId="{9A0BA2D4-4CEC-4B9F-A5D7-CDC5915311C4}" srcId="{7220A4CB-0A96-4BC9-B940-2BA42BC1D4D4}" destId="{FE894FB9-A2CC-4613-9EF6-C542C2B601A8}" srcOrd="1" destOrd="0" parTransId="{44CDC65D-55E8-43EB-8E51-FEF8742CAD64}" sibTransId="{A9DAB004-57E9-458F-8277-0EACFB6EF6E7}"/>
    <dgm:cxn modelId="{FF805D1B-4F94-45FA-AFB6-329887499305}" type="presOf" srcId="{ABE75A0F-BA1A-400F-B705-9F3D568C6709}" destId="{CD5B463C-F11E-4987-852A-DE33ACAA2CF4}" srcOrd="0" destOrd="0" presId="urn:microsoft.com/office/officeart/2005/8/layout/target3"/>
    <dgm:cxn modelId="{A188A981-8BEA-4D76-8471-E3C26B57AFD3}" type="presOf" srcId="{D581AFBD-28DE-4ADB-8D30-331DB4BC8C5A}" destId="{788ACEB4-71C0-47A2-B899-2CC04B7528D7}" srcOrd="0" destOrd="0" presId="urn:microsoft.com/office/officeart/2005/8/layout/target3"/>
    <dgm:cxn modelId="{AF117537-0224-4415-800B-9BC879487D81}" type="presOf" srcId="{0EE98975-434E-4A00-815A-CE653E916E91}" destId="{A073FC95-1E0D-434E-AF9C-1BD8971143C5}" srcOrd="0" destOrd="0" presId="urn:microsoft.com/office/officeart/2005/8/layout/target3"/>
    <dgm:cxn modelId="{D604843E-B4D6-474E-95A8-66AEF1B07C21}" type="presOf" srcId="{FBBAF218-C02B-4F8E-8A48-321C74700807}" destId="{A54721E4-90D0-43A8-9AB3-4DC60816F25F}" srcOrd="1" destOrd="0" presId="urn:microsoft.com/office/officeart/2005/8/layout/target3"/>
    <dgm:cxn modelId="{E1DD62F9-5D9B-4D9D-9808-971BBA8901AB}" type="presOf" srcId="{7220A4CB-0A96-4BC9-B940-2BA42BC1D4D4}" destId="{B5A511CB-E037-45F9-8315-4B448C8833E7}" srcOrd="0" destOrd="0" presId="urn:microsoft.com/office/officeart/2005/8/layout/target3"/>
    <dgm:cxn modelId="{26770DC4-E1E5-42F4-AA8A-59921587CFA9}" type="presOf" srcId="{FE894FB9-A2CC-4613-9EF6-C542C2B601A8}" destId="{1BB215F5-D083-42C0-B7CC-0C19FA343176}" srcOrd="0" destOrd="0" presId="urn:microsoft.com/office/officeart/2005/8/layout/target3"/>
    <dgm:cxn modelId="{4A08CCEC-5ADC-4FB2-B437-A7A85B404A02}" type="presOf" srcId="{7F811A78-91B3-45D4-8DD3-F293DA1CF0F9}" destId="{788ACEB4-71C0-47A2-B899-2CC04B7528D7}" srcOrd="0" destOrd="1" presId="urn:microsoft.com/office/officeart/2005/8/layout/target3"/>
    <dgm:cxn modelId="{6C8F768D-5895-472B-87E0-4A866CD741AA}" type="presParOf" srcId="{B5A511CB-E037-45F9-8315-4B448C8833E7}" destId="{6301D3E4-8D1C-40CE-9300-29B982B8CDF3}" srcOrd="0" destOrd="0" presId="urn:microsoft.com/office/officeart/2005/8/layout/target3"/>
    <dgm:cxn modelId="{D161EDB9-C9A4-4FA3-B2A2-315C028513F0}" type="presParOf" srcId="{B5A511CB-E037-45F9-8315-4B448C8833E7}" destId="{C1362EA7-3333-4E9A-A20A-FA8426AAAB55}" srcOrd="1" destOrd="0" presId="urn:microsoft.com/office/officeart/2005/8/layout/target3"/>
    <dgm:cxn modelId="{D3AEAC6D-7AD0-40B4-8B98-85D0AC8DACCE}" type="presParOf" srcId="{B5A511CB-E037-45F9-8315-4B448C8833E7}" destId="{16ABB316-E47C-4D03-A888-AF5AE73679F9}" srcOrd="2" destOrd="0" presId="urn:microsoft.com/office/officeart/2005/8/layout/target3"/>
    <dgm:cxn modelId="{AB6A3306-E52F-47A8-AF7E-46F75F14BAAE}" type="presParOf" srcId="{B5A511CB-E037-45F9-8315-4B448C8833E7}" destId="{ED4E5355-698D-47BA-A3BB-7F2304A37310}" srcOrd="3" destOrd="0" presId="urn:microsoft.com/office/officeart/2005/8/layout/target3"/>
    <dgm:cxn modelId="{70B3382D-454B-435D-B6FB-A04D70F61C5F}" type="presParOf" srcId="{B5A511CB-E037-45F9-8315-4B448C8833E7}" destId="{C5614EA5-C29A-45D0-B2E2-980533B5B6E7}" srcOrd="4" destOrd="0" presId="urn:microsoft.com/office/officeart/2005/8/layout/target3"/>
    <dgm:cxn modelId="{FBBE9105-451E-43C3-BF4C-670E267946AE}" type="presParOf" srcId="{B5A511CB-E037-45F9-8315-4B448C8833E7}" destId="{1BB215F5-D083-42C0-B7CC-0C19FA343176}" srcOrd="5" destOrd="0" presId="urn:microsoft.com/office/officeart/2005/8/layout/target3"/>
    <dgm:cxn modelId="{55D4C846-3AA9-4BD4-9264-323C73F6C0A8}" type="presParOf" srcId="{B5A511CB-E037-45F9-8315-4B448C8833E7}" destId="{29C21ECC-65E3-4F8E-B848-E28BF013EF88}" srcOrd="6" destOrd="0" presId="urn:microsoft.com/office/officeart/2005/8/layout/target3"/>
    <dgm:cxn modelId="{475674F3-9F24-4E52-8AE5-AC0358AEB5E1}" type="presParOf" srcId="{B5A511CB-E037-45F9-8315-4B448C8833E7}" destId="{A7612628-6080-4187-968A-FA06859C0317}" srcOrd="7" destOrd="0" presId="urn:microsoft.com/office/officeart/2005/8/layout/target3"/>
    <dgm:cxn modelId="{5720CD09-4DD7-430C-A0D4-36679CC1F7E3}" type="presParOf" srcId="{B5A511CB-E037-45F9-8315-4B448C8833E7}" destId="{48013772-774E-4519-8BF5-94BE77B1ECC9}" srcOrd="8" destOrd="0" presId="urn:microsoft.com/office/officeart/2005/8/layout/target3"/>
    <dgm:cxn modelId="{99EE2C37-0D53-4687-95B2-E2E038C68F5E}" type="presParOf" srcId="{B5A511CB-E037-45F9-8315-4B448C8833E7}" destId="{9EB97E53-6D46-4B8D-8AAB-9FCAAA135B9E}" srcOrd="9" destOrd="0" presId="urn:microsoft.com/office/officeart/2005/8/layout/target3"/>
    <dgm:cxn modelId="{5E63B3E3-7A91-4C8C-8F84-9D117CE2D709}" type="presParOf" srcId="{B5A511CB-E037-45F9-8315-4B448C8833E7}" destId="{788ACEB4-71C0-47A2-B899-2CC04B7528D7}" srcOrd="10" destOrd="0" presId="urn:microsoft.com/office/officeart/2005/8/layout/target3"/>
    <dgm:cxn modelId="{2762E6E6-2991-49B0-A6F1-EF5E3D1F531E}" type="presParOf" srcId="{B5A511CB-E037-45F9-8315-4B448C8833E7}" destId="{E8C372C1-7AF6-4C64-9F03-56A50ED3D66A}" srcOrd="11" destOrd="0" presId="urn:microsoft.com/office/officeart/2005/8/layout/target3"/>
    <dgm:cxn modelId="{E5F446BD-8011-4841-93A3-B83470EBBD24}" type="presParOf" srcId="{B5A511CB-E037-45F9-8315-4B448C8833E7}" destId="{CD5B463C-F11E-4987-852A-DE33ACAA2CF4}" srcOrd="12" destOrd="0" presId="urn:microsoft.com/office/officeart/2005/8/layout/target3"/>
    <dgm:cxn modelId="{94EDAFA0-0D68-4DA5-A7A3-329226742BE1}" type="presParOf" srcId="{B5A511CB-E037-45F9-8315-4B448C8833E7}" destId="{A54721E4-90D0-43A8-9AB3-4DC60816F25F}" srcOrd="13" destOrd="0" presId="urn:microsoft.com/office/officeart/2005/8/layout/target3"/>
    <dgm:cxn modelId="{7C643BA0-D9E0-4DA4-B5C7-356445E0BC40}" type="presParOf" srcId="{B5A511CB-E037-45F9-8315-4B448C8833E7}" destId="{A073FC95-1E0D-434E-AF9C-1BD8971143C5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1F930D-8744-4E94-A90D-494AD3939694}" type="doc">
      <dgm:prSet loTypeId="urn:microsoft.com/office/officeart/2005/8/layout/bList2#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AC4F3D4A-E2E3-4228-B5CC-C731844E973B}">
      <dgm:prSet custT="1"/>
      <dgm:spPr/>
      <dgm:t>
        <a:bodyPr/>
        <a:lstStyle/>
        <a:p>
          <a:pPr rtl="0"/>
          <a:r>
            <a:rPr lang="nl-BE" sz="2000" dirty="0" err="1" smtClean="0"/>
            <a:t>Knowledge</a:t>
          </a:r>
          <a:r>
            <a:rPr lang="nl-BE" sz="2000" dirty="0" smtClean="0"/>
            <a:t> </a:t>
          </a:r>
          <a:r>
            <a:rPr lang="nl-BE" sz="2000" dirty="0" err="1" smtClean="0"/>
            <a:t>transmission</a:t>
          </a:r>
          <a:endParaRPr lang="nl-BE" sz="2000" dirty="0"/>
        </a:p>
      </dgm:t>
    </dgm:pt>
    <dgm:pt modelId="{43BFEBDA-2C81-4671-95B3-1304A14EA9AB}" type="parTrans" cxnId="{5F19C847-12CD-4F73-BC40-381E1E06AD05}">
      <dgm:prSet/>
      <dgm:spPr/>
      <dgm:t>
        <a:bodyPr/>
        <a:lstStyle/>
        <a:p>
          <a:endParaRPr lang="nl-BE"/>
        </a:p>
      </dgm:t>
    </dgm:pt>
    <dgm:pt modelId="{53DF002A-833C-40D8-9A8F-1859A338D42C}" type="sibTrans" cxnId="{5F19C847-12CD-4F73-BC40-381E1E06AD05}">
      <dgm:prSet/>
      <dgm:spPr/>
      <dgm:t>
        <a:bodyPr/>
        <a:lstStyle/>
        <a:p>
          <a:endParaRPr lang="nl-BE"/>
        </a:p>
      </dgm:t>
    </dgm:pt>
    <dgm:pt modelId="{B4E227E5-482A-4879-9D5C-7415F78B1DC0}">
      <dgm:prSet/>
      <dgm:spPr/>
      <dgm:t>
        <a:bodyPr/>
        <a:lstStyle/>
        <a:p>
          <a:pPr rtl="0"/>
          <a:r>
            <a:rPr lang="nl-BE" dirty="0" err="1" smtClean="0"/>
            <a:t>Informing</a:t>
          </a:r>
          <a:endParaRPr lang="nl-BE" dirty="0"/>
        </a:p>
      </dgm:t>
    </dgm:pt>
    <dgm:pt modelId="{52F04A08-E4BB-41EF-A36B-18463DE19351}" type="parTrans" cxnId="{3A2BA018-0A0B-4963-8AFF-E5D72EA3B56C}">
      <dgm:prSet/>
      <dgm:spPr/>
      <dgm:t>
        <a:bodyPr/>
        <a:lstStyle/>
        <a:p>
          <a:endParaRPr lang="nl-BE"/>
        </a:p>
      </dgm:t>
    </dgm:pt>
    <dgm:pt modelId="{7AAE2397-7C0D-442A-847F-F37E082EF5B2}" type="sibTrans" cxnId="{3A2BA018-0A0B-4963-8AFF-E5D72EA3B56C}">
      <dgm:prSet/>
      <dgm:spPr/>
      <dgm:t>
        <a:bodyPr/>
        <a:lstStyle/>
        <a:p>
          <a:endParaRPr lang="nl-BE"/>
        </a:p>
      </dgm:t>
    </dgm:pt>
    <dgm:pt modelId="{14E8F24B-11A2-4A6E-9519-8208735B5D47}">
      <dgm:prSet/>
      <dgm:spPr/>
      <dgm:t>
        <a:bodyPr/>
        <a:lstStyle/>
        <a:p>
          <a:pPr rtl="0"/>
          <a:r>
            <a:rPr lang="nl-BE" dirty="0" err="1" smtClean="0"/>
            <a:t>Demonstrating</a:t>
          </a:r>
          <a:endParaRPr lang="nl-BE" dirty="0"/>
        </a:p>
      </dgm:t>
    </dgm:pt>
    <dgm:pt modelId="{80FA681F-116F-4BA7-88D1-88E9D3C52CAC}" type="parTrans" cxnId="{06980C77-BEF6-491C-9A87-6D7B2786F536}">
      <dgm:prSet/>
      <dgm:spPr/>
      <dgm:t>
        <a:bodyPr/>
        <a:lstStyle/>
        <a:p>
          <a:endParaRPr lang="nl-BE"/>
        </a:p>
      </dgm:t>
    </dgm:pt>
    <dgm:pt modelId="{D95B4321-30AE-4FED-8E58-8334FFAE77A4}" type="sibTrans" cxnId="{06980C77-BEF6-491C-9A87-6D7B2786F536}">
      <dgm:prSet/>
      <dgm:spPr/>
      <dgm:t>
        <a:bodyPr/>
        <a:lstStyle/>
        <a:p>
          <a:endParaRPr lang="nl-BE"/>
        </a:p>
      </dgm:t>
    </dgm:pt>
    <dgm:pt modelId="{867DFA60-0D35-43E4-A090-982C69740F94}">
      <dgm:prSet/>
      <dgm:spPr/>
      <dgm:t>
        <a:bodyPr/>
        <a:lstStyle/>
        <a:p>
          <a:pPr rtl="0"/>
          <a:r>
            <a:rPr lang="nl-BE" dirty="0" err="1" smtClean="0"/>
            <a:t>Facilating</a:t>
          </a:r>
          <a:r>
            <a:rPr lang="nl-BE" dirty="0" smtClean="0"/>
            <a:t> </a:t>
          </a:r>
          <a:r>
            <a:rPr lang="nl-BE" dirty="0" err="1" smtClean="0"/>
            <a:t>learning</a:t>
          </a:r>
          <a:endParaRPr lang="nl-BE" dirty="0"/>
        </a:p>
      </dgm:t>
    </dgm:pt>
    <dgm:pt modelId="{1955DE1F-D04D-4469-A1EF-D1309ABBDC55}" type="parTrans" cxnId="{4A704189-51BA-41D7-857A-C953170F3F6C}">
      <dgm:prSet/>
      <dgm:spPr/>
      <dgm:t>
        <a:bodyPr/>
        <a:lstStyle/>
        <a:p>
          <a:endParaRPr lang="nl-BE"/>
        </a:p>
      </dgm:t>
    </dgm:pt>
    <dgm:pt modelId="{031C8FA8-6C49-43F6-81DD-3FB8B6CC45B4}" type="sibTrans" cxnId="{4A704189-51BA-41D7-857A-C953170F3F6C}">
      <dgm:prSet/>
      <dgm:spPr/>
      <dgm:t>
        <a:bodyPr/>
        <a:lstStyle/>
        <a:p>
          <a:endParaRPr lang="nl-BE"/>
        </a:p>
      </dgm:t>
    </dgm:pt>
    <dgm:pt modelId="{4810A4FB-9D21-49BD-885A-9E916F8845DE}">
      <dgm:prSet/>
      <dgm:spPr/>
      <dgm:t>
        <a:bodyPr/>
        <a:lstStyle/>
        <a:p>
          <a:pPr rtl="0"/>
          <a:r>
            <a:rPr lang="nl-BE" dirty="0" err="1" smtClean="0"/>
            <a:t>Informing</a:t>
          </a:r>
          <a:endParaRPr lang="nl-BE" dirty="0"/>
        </a:p>
      </dgm:t>
    </dgm:pt>
    <dgm:pt modelId="{36B558C0-F881-49CE-B75A-851A86185C7F}" type="parTrans" cxnId="{BCC07AD0-D8B8-4EB2-8D72-A15B5168C4DF}">
      <dgm:prSet/>
      <dgm:spPr/>
      <dgm:t>
        <a:bodyPr/>
        <a:lstStyle/>
        <a:p>
          <a:endParaRPr lang="nl-BE"/>
        </a:p>
      </dgm:t>
    </dgm:pt>
    <dgm:pt modelId="{5BB00147-9BE2-4660-A19E-33B4E68A3861}" type="sibTrans" cxnId="{BCC07AD0-D8B8-4EB2-8D72-A15B5168C4DF}">
      <dgm:prSet/>
      <dgm:spPr/>
      <dgm:t>
        <a:bodyPr/>
        <a:lstStyle/>
        <a:p>
          <a:endParaRPr lang="nl-BE"/>
        </a:p>
      </dgm:t>
    </dgm:pt>
    <dgm:pt modelId="{D91FE863-04EF-4189-8466-594F677CAA16}">
      <dgm:prSet/>
      <dgm:spPr/>
      <dgm:t>
        <a:bodyPr/>
        <a:lstStyle/>
        <a:p>
          <a:pPr rtl="0"/>
          <a:r>
            <a:rPr lang="nl-BE" dirty="0" err="1" smtClean="0"/>
            <a:t>Directing</a:t>
          </a:r>
          <a:endParaRPr lang="nl-BE" dirty="0"/>
        </a:p>
      </dgm:t>
    </dgm:pt>
    <dgm:pt modelId="{887E569F-9545-4F41-B25A-FC41680BE462}" type="parTrans" cxnId="{6E4B543A-0EE6-496E-98F5-75901A1B1854}">
      <dgm:prSet/>
      <dgm:spPr/>
      <dgm:t>
        <a:bodyPr/>
        <a:lstStyle/>
        <a:p>
          <a:endParaRPr lang="nl-BE"/>
        </a:p>
      </dgm:t>
    </dgm:pt>
    <dgm:pt modelId="{634EFE28-6E32-4E60-8C90-BC7328451EB5}" type="sibTrans" cxnId="{6E4B543A-0EE6-496E-98F5-75901A1B1854}">
      <dgm:prSet/>
      <dgm:spPr/>
      <dgm:t>
        <a:bodyPr/>
        <a:lstStyle/>
        <a:p>
          <a:endParaRPr lang="nl-BE"/>
        </a:p>
      </dgm:t>
    </dgm:pt>
    <dgm:pt modelId="{308F84E3-2105-4700-8D23-0EF201D8E2AC}">
      <dgm:prSet/>
      <dgm:spPr/>
      <dgm:t>
        <a:bodyPr/>
        <a:lstStyle/>
        <a:p>
          <a:pPr rtl="0"/>
          <a:r>
            <a:rPr lang="nl-BE" dirty="0" err="1" smtClean="0"/>
            <a:t>Interacting</a:t>
          </a:r>
          <a:endParaRPr lang="nl-BE" dirty="0"/>
        </a:p>
      </dgm:t>
    </dgm:pt>
    <dgm:pt modelId="{67D6AFA9-EC36-45B7-B453-A1B4F380D38C}" type="parTrans" cxnId="{8CF45943-1432-4C34-89E5-883A0C5EB065}">
      <dgm:prSet/>
      <dgm:spPr/>
      <dgm:t>
        <a:bodyPr/>
        <a:lstStyle/>
        <a:p>
          <a:endParaRPr lang="nl-BE"/>
        </a:p>
      </dgm:t>
    </dgm:pt>
    <dgm:pt modelId="{46D88087-7255-480E-AF2D-430DB93576A8}" type="sibTrans" cxnId="{8CF45943-1432-4C34-89E5-883A0C5EB065}">
      <dgm:prSet/>
      <dgm:spPr/>
      <dgm:t>
        <a:bodyPr/>
        <a:lstStyle/>
        <a:p>
          <a:endParaRPr lang="nl-BE"/>
        </a:p>
      </dgm:t>
    </dgm:pt>
    <dgm:pt modelId="{1C4EBB49-B3A0-42AF-8E3E-CDCE7D7DC26A}">
      <dgm:prSet/>
      <dgm:spPr/>
      <dgm:t>
        <a:bodyPr/>
        <a:lstStyle/>
        <a:p>
          <a:pPr rtl="0"/>
          <a:r>
            <a:rPr lang="nl-BE" dirty="0" err="1" smtClean="0"/>
            <a:t>Organising</a:t>
          </a:r>
          <a:r>
            <a:rPr lang="nl-BE" dirty="0" smtClean="0"/>
            <a:t> </a:t>
          </a:r>
          <a:r>
            <a:rPr lang="nl-BE" dirty="0" err="1" smtClean="0"/>
            <a:t>discourse</a:t>
          </a:r>
          <a:endParaRPr lang="nl-BE" dirty="0"/>
        </a:p>
      </dgm:t>
    </dgm:pt>
    <dgm:pt modelId="{E5FDF242-B06A-49A7-8564-7EA1D7FE06F9}" type="parTrans" cxnId="{6E7DC2E9-6373-42F2-A2DB-8001D6A5A085}">
      <dgm:prSet/>
      <dgm:spPr/>
      <dgm:t>
        <a:bodyPr/>
        <a:lstStyle/>
        <a:p>
          <a:endParaRPr lang="nl-BE"/>
        </a:p>
      </dgm:t>
    </dgm:pt>
    <dgm:pt modelId="{FD22CA39-C18D-448D-9257-D91F1BC241B6}" type="sibTrans" cxnId="{6E7DC2E9-6373-42F2-A2DB-8001D6A5A085}">
      <dgm:prSet/>
      <dgm:spPr/>
      <dgm:t>
        <a:bodyPr/>
        <a:lstStyle/>
        <a:p>
          <a:endParaRPr lang="nl-BE"/>
        </a:p>
      </dgm:t>
    </dgm:pt>
    <dgm:pt modelId="{C3A83F2B-BCD0-44D2-BE2D-F8E6495B152C}">
      <dgm:prSet/>
      <dgm:spPr/>
      <dgm:t>
        <a:bodyPr/>
        <a:lstStyle/>
        <a:p>
          <a:pPr rtl="0"/>
          <a:r>
            <a:rPr lang="nl-BE" dirty="0" err="1" smtClean="0"/>
            <a:t>Socialisation</a:t>
          </a:r>
          <a:endParaRPr lang="nl-BE" dirty="0"/>
        </a:p>
      </dgm:t>
    </dgm:pt>
    <dgm:pt modelId="{B48A7DF8-FC19-41C8-B915-39FB1F65B72F}" type="parTrans" cxnId="{E43670D1-622C-4205-A920-C0A417B95660}">
      <dgm:prSet/>
      <dgm:spPr/>
      <dgm:t>
        <a:bodyPr/>
        <a:lstStyle/>
        <a:p>
          <a:endParaRPr lang="nl-BE"/>
        </a:p>
      </dgm:t>
    </dgm:pt>
    <dgm:pt modelId="{F58310C9-BFBF-49E2-9E5B-9D4DE25FECE6}" type="sibTrans" cxnId="{E43670D1-622C-4205-A920-C0A417B95660}">
      <dgm:prSet/>
      <dgm:spPr/>
      <dgm:t>
        <a:bodyPr/>
        <a:lstStyle/>
        <a:p>
          <a:endParaRPr lang="nl-BE"/>
        </a:p>
      </dgm:t>
    </dgm:pt>
    <dgm:pt modelId="{8910B9DC-73DC-4C22-81AC-2892F1F5F9D4}">
      <dgm:prSet/>
      <dgm:spPr/>
      <dgm:t>
        <a:bodyPr/>
        <a:lstStyle/>
        <a:p>
          <a:pPr rtl="0"/>
          <a:r>
            <a:rPr lang="nl-BE" dirty="0" err="1" smtClean="0"/>
            <a:t>Informing</a:t>
          </a:r>
          <a:endParaRPr lang="nl-BE" dirty="0"/>
        </a:p>
      </dgm:t>
    </dgm:pt>
    <dgm:pt modelId="{6F04482F-0186-40BE-B971-7C90A2831645}" type="parTrans" cxnId="{FC5B16CB-5F61-4405-80BF-59726FE45A91}">
      <dgm:prSet/>
      <dgm:spPr/>
      <dgm:t>
        <a:bodyPr/>
        <a:lstStyle/>
        <a:p>
          <a:endParaRPr lang="nl-BE"/>
        </a:p>
      </dgm:t>
    </dgm:pt>
    <dgm:pt modelId="{65ABE352-3063-4243-9568-EC8B66BED82C}" type="sibTrans" cxnId="{FC5B16CB-5F61-4405-80BF-59726FE45A91}">
      <dgm:prSet/>
      <dgm:spPr/>
      <dgm:t>
        <a:bodyPr/>
        <a:lstStyle/>
        <a:p>
          <a:endParaRPr lang="nl-BE"/>
        </a:p>
      </dgm:t>
    </dgm:pt>
    <dgm:pt modelId="{1EB9F1CD-E6A6-4932-A818-853C3B9C450C}">
      <dgm:prSet/>
      <dgm:spPr/>
      <dgm:t>
        <a:bodyPr/>
        <a:lstStyle/>
        <a:p>
          <a:pPr rtl="0"/>
          <a:r>
            <a:rPr lang="nl-BE" dirty="0" err="1" smtClean="0"/>
            <a:t>Evaluating</a:t>
          </a:r>
          <a:endParaRPr lang="nl-BE" dirty="0"/>
        </a:p>
      </dgm:t>
    </dgm:pt>
    <dgm:pt modelId="{09EB74EA-A6E8-4DA9-8058-A122CCF78C48}" type="parTrans" cxnId="{628452EF-875F-43B4-BF66-CF40DAB2CE31}">
      <dgm:prSet/>
      <dgm:spPr/>
      <dgm:t>
        <a:bodyPr/>
        <a:lstStyle/>
        <a:p>
          <a:endParaRPr lang="nl-BE"/>
        </a:p>
      </dgm:t>
    </dgm:pt>
    <dgm:pt modelId="{5A65F79A-E0E2-419A-97BD-C346BD7FA99B}" type="sibTrans" cxnId="{628452EF-875F-43B4-BF66-CF40DAB2CE31}">
      <dgm:prSet/>
      <dgm:spPr/>
      <dgm:t>
        <a:bodyPr/>
        <a:lstStyle/>
        <a:p>
          <a:endParaRPr lang="nl-BE"/>
        </a:p>
      </dgm:t>
    </dgm:pt>
    <dgm:pt modelId="{668C6819-2291-428D-A929-DC3E2D620A36}">
      <dgm:prSet/>
      <dgm:spPr/>
      <dgm:t>
        <a:bodyPr/>
        <a:lstStyle/>
        <a:p>
          <a:pPr rtl="0"/>
          <a:r>
            <a:rPr lang="nl-BE" dirty="0" err="1" smtClean="0"/>
            <a:t>Demonstrating</a:t>
          </a:r>
          <a:endParaRPr lang="nl-BE" dirty="0"/>
        </a:p>
      </dgm:t>
    </dgm:pt>
    <dgm:pt modelId="{56E8806E-DBFB-40A2-B2A6-99AD886813CB}" type="parTrans" cxnId="{BCAB9C08-62C2-490F-BB6D-BAB5CF156FAB}">
      <dgm:prSet/>
      <dgm:spPr/>
      <dgm:t>
        <a:bodyPr/>
        <a:lstStyle/>
        <a:p>
          <a:endParaRPr lang="nl-BE"/>
        </a:p>
      </dgm:t>
    </dgm:pt>
    <dgm:pt modelId="{E5BC5464-8D39-4C9E-951B-C205190AA6E8}" type="sibTrans" cxnId="{BCAB9C08-62C2-490F-BB6D-BAB5CF156FAB}">
      <dgm:prSet/>
      <dgm:spPr/>
      <dgm:t>
        <a:bodyPr/>
        <a:lstStyle/>
        <a:p>
          <a:endParaRPr lang="nl-BE"/>
        </a:p>
      </dgm:t>
    </dgm:pt>
    <dgm:pt modelId="{9F19B1EC-6DD9-451B-A8D5-88C6BDCA5754}">
      <dgm:prSet/>
      <dgm:spPr/>
      <dgm:t>
        <a:bodyPr/>
        <a:lstStyle/>
        <a:p>
          <a:pPr rtl="0"/>
          <a:r>
            <a:rPr lang="nl-BE" dirty="0" smtClean="0"/>
            <a:t>Managing the </a:t>
          </a:r>
          <a:r>
            <a:rPr lang="nl-BE" dirty="0" err="1" smtClean="0"/>
            <a:t>class</a:t>
          </a:r>
          <a:endParaRPr lang="nl-BE" dirty="0"/>
        </a:p>
      </dgm:t>
    </dgm:pt>
    <dgm:pt modelId="{45F2793B-76F7-448B-9A3C-F3E092D6864E}" type="parTrans" cxnId="{96DFB543-03E4-4D03-97FB-4711A1B7F040}">
      <dgm:prSet/>
      <dgm:spPr/>
      <dgm:t>
        <a:bodyPr/>
        <a:lstStyle/>
        <a:p>
          <a:endParaRPr lang="nl-BE"/>
        </a:p>
      </dgm:t>
    </dgm:pt>
    <dgm:pt modelId="{AE5A3464-6EB3-4787-920B-BFA781107662}" type="sibTrans" cxnId="{96DFB543-03E4-4D03-97FB-4711A1B7F040}">
      <dgm:prSet/>
      <dgm:spPr/>
      <dgm:t>
        <a:bodyPr/>
        <a:lstStyle/>
        <a:p>
          <a:endParaRPr lang="nl-BE"/>
        </a:p>
      </dgm:t>
    </dgm:pt>
    <dgm:pt modelId="{2DC81155-C29E-413D-B0B1-6BCF86B0D3D8}">
      <dgm:prSet/>
      <dgm:spPr/>
      <dgm:t>
        <a:bodyPr/>
        <a:lstStyle/>
        <a:p>
          <a:pPr rtl="0"/>
          <a:r>
            <a:rPr lang="nl-BE" dirty="0" smtClean="0"/>
            <a:t>Demonstrating</a:t>
          </a:r>
          <a:endParaRPr lang="nl-BE" dirty="0"/>
        </a:p>
      </dgm:t>
    </dgm:pt>
    <dgm:pt modelId="{1832F744-4C1A-4F60-B41C-6942C2BCE858}" type="parTrans" cxnId="{A1B5985F-BBED-42C3-ACAE-36EA9BDECC96}">
      <dgm:prSet/>
      <dgm:spPr/>
    </dgm:pt>
    <dgm:pt modelId="{F7BCECE3-6FFE-47AA-BB48-9B1A452851C4}" type="sibTrans" cxnId="{A1B5985F-BBED-42C3-ACAE-36EA9BDECC96}">
      <dgm:prSet/>
      <dgm:spPr/>
    </dgm:pt>
    <dgm:pt modelId="{E1347B8B-ED69-4E1E-8DB0-9600C4063A27}" type="pres">
      <dgm:prSet presAssocID="{ED1F930D-8744-4E94-A90D-494AD3939694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724F9800-93A5-4689-A68E-F66BA6F5FDA7}" type="pres">
      <dgm:prSet presAssocID="{AC4F3D4A-E2E3-4228-B5CC-C731844E973B}" presName="compNode" presStyleCnt="0"/>
      <dgm:spPr/>
    </dgm:pt>
    <dgm:pt modelId="{FB263ABB-C394-4A64-B34F-748B8FB9AF12}" type="pres">
      <dgm:prSet presAssocID="{AC4F3D4A-E2E3-4228-B5CC-C731844E973B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E553C0AF-43D0-4AD2-9583-6B45CBDAABF2}" type="pres">
      <dgm:prSet presAssocID="{AC4F3D4A-E2E3-4228-B5CC-C731844E973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C5B75F7-ADBC-4682-921A-32DA9117A38A}" type="pres">
      <dgm:prSet presAssocID="{AC4F3D4A-E2E3-4228-B5CC-C731844E973B}" presName="parentRect" presStyleLbl="alignNode1" presStyleIdx="0" presStyleCnt="3"/>
      <dgm:spPr/>
      <dgm:t>
        <a:bodyPr/>
        <a:lstStyle/>
        <a:p>
          <a:endParaRPr lang="nl-BE"/>
        </a:p>
      </dgm:t>
    </dgm:pt>
    <dgm:pt modelId="{325F1357-80D6-4585-8E8B-FD229B3CDE0A}" type="pres">
      <dgm:prSet presAssocID="{AC4F3D4A-E2E3-4228-B5CC-C731844E973B}" presName="adorn" presStyleLbl="fgAccFollowNode1" presStyleIdx="0" presStyleCnt="3"/>
      <dgm:spPr>
        <a:blipFill dpi="0" rotWithShape="0">
          <a:blip xmlns:r="http://schemas.openxmlformats.org/officeDocument/2006/relationships" r:embed="rId1">
            <a:lum contrast="4000"/>
          </a:blip>
          <a:srcRect/>
          <a:stretch>
            <a:fillRect/>
          </a:stretch>
        </a:blipFill>
      </dgm:spPr>
      <dgm:t>
        <a:bodyPr/>
        <a:lstStyle/>
        <a:p>
          <a:endParaRPr lang="nl-BE"/>
        </a:p>
      </dgm:t>
    </dgm:pt>
    <dgm:pt modelId="{E31F038E-371A-4058-AEDB-DA70A8834A75}" type="pres">
      <dgm:prSet presAssocID="{53DF002A-833C-40D8-9A8F-1859A338D42C}" presName="sibTrans" presStyleLbl="sibTrans2D1" presStyleIdx="0" presStyleCnt="0"/>
      <dgm:spPr/>
      <dgm:t>
        <a:bodyPr/>
        <a:lstStyle/>
        <a:p>
          <a:endParaRPr lang="nl-BE"/>
        </a:p>
      </dgm:t>
    </dgm:pt>
    <dgm:pt modelId="{50F65423-3CFA-4993-8106-E7B380D3A189}" type="pres">
      <dgm:prSet presAssocID="{867DFA60-0D35-43E4-A090-982C69740F94}" presName="compNode" presStyleCnt="0"/>
      <dgm:spPr/>
    </dgm:pt>
    <dgm:pt modelId="{D6FAD3DC-8BD5-4DC1-B58D-C934ECAE4090}" type="pres">
      <dgm:prSet presAssocID="{867DFA60-0D35-43E4-A090-982C69740F94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2591EE4-F2AB-4A68-AB7C-E4977C1B2380}" type="pres">
      <dgm:prSet presAssocID="{867DFA60-0D35-43E4-A090-982C69740F9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D1316FB1-2A19-44E8-BD36-79C384CE70F8}" type="pres">
      <dgm:prSet presAssocID="{867DFA60-0D35-43E4-A090-982C69740F94}" presName="parentRect" presStyleLbl="alignNode1" presStyleIdx="1" presStyleCnt="3"/>
      <dgm:spPr/>
      <dgm:t>
        <a:bodyPr/>
        <a:lstStyle/>
        <a:p>
          <a:endParaRPr lang="nl-BE"/>
        </a:p>
      </dgm:t>
    </dgm:pt>
    <dgm:pt modelId="{0D154340-63AA-4A59-8E48-A843BF93E2C9}" type="pres">
      <dgm:prSet presAssocID="{867DFA60-0D35-43E4-A090-982C69740F94}" presName="adorn" presStyleLbl="fgAccFollowNode1" presStyleIdx="1" presStyleCnt="3"/>
      <dgm:spPr>
        <a:blipFill rotWithShape="0">
          <a:blip xmlns:r="http://schemas.openxmlformats.org/officeDocument/2006/relationships" r:embed="rId2">
            <a:lum bright="9000" contrast="25000"/>
          </a:blip>
          <a:stretch>
            <a:fillRect/>
          </a:stretch>
        </a:blipFill>
      </dgm:spPr>
      <dgm:t>
        <a:bodyPr/>
        <a:lstStyle/>
        <a:p>
          <a:endParaRPr lang="nl-BE"/>
        </a:p>
      </dgm:t>
    </dgm:pt>
    <dgm:pt modelId="{7193EAB0-D335-4213-89EA-101A82EA2A58}" type="pres">
      <dgm:prSet presAssocID="{031C8FA8-6C49-43F6-81DD-3FB8B6CC45B4}" presName="sibTrans" presStyleLbl="sibTrans2D1" presStyleIdx="0" presStyleCnt="0"/>
      <dgm:spPr/>
      <dgm:t>
        <a:bodyPr/>
        <a:lstStyle/>
        <a:p>
          <a:endParaRPr lang="nl-BE"/>
        </a:p>
      </dgm:t>
    </dgm:pt>
    <dgm:pt modelId="{FFDB43D2-B2C3-41DC-A9F6-BD41E1BBD6A1}" type="pres">
      <dgm:prSet presAssocID="{C3A83F2B-BCD0-44D2-BE2D-F8E6495B152C}" presName="compNode" presStyleCnt="0"/>
      <dgm:spPr/>
    </dgm:pt>
    <dgm:pt modelId="{5C14F411-5563-4F51-B59C-CE4F341B9C66}" type="pres">
      <dgm:prSet presAssocID="{C3A83F2B-BCD0-44D2-BE2D-F8E6495B152C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839884A8-C76B-4383-850D-0CBF18B26CCC}" type="pres">
      <dgm:prSet presAssocID="{C3A83F2B-BCD0-44D2-BE2D-F8E6495B152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268C23DF-B673-4E22-8018-86F666835C82}" type="pres">
      <dgm:prSet presAssocID="{C3A83F2B-BCD0-44D2-BE2D-F8E6495B152C}" presName="parentRect" presStyleLbl="alignNode1" presStyleIdx="2" presStyleCnt="3"/>
      <dgm:spPr/>
      <dgm:t>
        <a:bodyPr/>
        <a:lstStyle/>
        <a:p>
          <a:endParaRPr lang="nl-BE"/>
        </a:p>
      </dgm:t>
    </dgm:pt>
    <dgm:pt modelId="{5FA1CBCD-F39C-4C86-BB49-FC233A543E84}" type="pres">
      <dgm:prSet presAssocID="{C3A83F2B-BCD0-44D2-BE2D-F8E6495B152C}" presName="adorn" presStyleLbl="fgAccFollowNod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44DDC2BD-9CA8-4D7E-8629-AF1AC5AAA1AF}" type="presOf" srcId="{AC4F3D4A-E2E3-4228-B5CC-C731844E973B}" destId="{E553C0AF-43D0-4AD2-9583-6B45CBDAABF2}" srcOrd="0" destOrd="0" presId="urn:microsoft.com/office/officeart/2005/8/layout/bList2#1"/>
    <dgm:cxn modelId="{1CA1E694-1F62-41E2-B1C2-3084C49FA57B}" type="presOf" srcId="{031C8FA8-6C49-43F6-81DD-3FB8B6CC45B4}" destId="{7193EAB0-D335-4213-89EA-101A82EA2A58}" srcOrd="0" destOrd="0" presId="urn:microsoft.com/office/officeart/2005/8/layout/bList2#1"/>
    <dgm:cxn modelId="{09958EAF-7446-400F-BEB0-2FCD159F6F06}" type="presOf" srcId="{1EB9F1CD-E6A6-4932-A818-853C3B9C450C}" destId="{5C14F411-5563-4F51-B59C-CE4F341B9C66}" srcOrd="0" destOrd="2" presId="urn:microsoft.com/office/officeart/2005/8/layout/bList2#1"/>
    <dgm:cxn modelId="{FD93EE07-8587-4C90-8CBD-1BE567B13F36}" type="presOf" srcId="{867DFA60-0D35-43E4-A090-982C69740F94}" destId="{42591EE4-F2AB-4A68-AB7C-E4977C1B2380}" srcOrd="0" destOrd="0" presId="urn:microsoft.com/office/officeart/2005/8/layout/bList2#1"/>
    <dgm:cxn modelId="{0050270B-24EB-4220-B454-321C705B2E4D}" type="presOf" srcId="{867DFA60-0D35-43E4-A090-982C69740F94}" destId="{D1316FB1-2A19-44E8-BD36-79C384CE70F8}" srcOrd="1" destOrd="0" presId="urn:microsoft.com/office/officeart/2005/8/layout/bList2#1"/>
    <dgm:cxn modelId="{FCCECC94-9ADE-47B5-AD8E-F61FC40D9AC4}" type="presOf" srcId="{4810A4FB-9D21-49BD-885A-9E916F8845DE}" destId="{D6FAD3DC-8BD5-4DC1-B58D-C934ECAE4090}" srcOrd="0" destOrd="0" presId="urn:microsoft.com/office/officeart/2005/8/layout/bList2#1"/>
    <dgm:cxn modelId="{5CD946B1-1A2C-4012-A284-5683E8B870F2}" type="presOf" srcId="{2DC81155-C29E-413D-B0B1-6BCF86B0D3D8}" destId="{5C14F411-5563-4F51-B59C-CE4F341B9C66}" srcOrd="0" destOrd="1" presId="urn:microsoft.com/office/officeart/2005/8/layout/bList2#1"/>
    <dgm:cxn modelId="{4A80612C-C545-4EBD-9B3C-171A5A0C16C4}" type="presOf" srcId="{8910B9DC-73DC-4C22-81AC-2892F1F5F9D4}" destId="{5C14F411-5563-4F51-B59C-CE4F341B9C66}" srcOrd="0" destOrd="0" presId="urn:microsoft.com/office/officeart/2005/8/layout/bList2#1"/>
    <dgm:cxn modelId="{06980C77-BEF6-491C-9A87-6D7B2786F536}" srcId="{AC4F3D4A-E2E3-4228-B5CC-C731844E973B}" destId="{14E8F24B-11A2-4A6E-9519-8208735B5D47}" srcOrd="1" destOrd="0" parTransId="{80FA681F-116F-4BA7-88D1-88E9D3C52CAC}" sibTransId="{D95B4321-30AE-4FED-8E58-8334FFAE77A4}"/>
    <dgm:cxn modelId="{E43670D1-622C-4205-A920-C0A417B95660}" srcId="{ED1F930D-8744-4E94-A90D-494AD3939694}" destId="{C3A83F2B-BCD0-44D2-BE2D-F8E6495B152C}" srcOrd="2" destOrd="0" parTransId="{B48A7DF8-FC19-41C8-B915-39FB1F65B72F}" sibTransId="{F58310C9-BFBF-49E2-9E5B-9D4DE25FECE6}"/>
    <dgm:cxn modelId="{5AF90513-0333-477B-89DF-DF93F4D69892}" type="presOf" srcId="{D91FE863-04EF-4189-8466-594F677CAA16}" destId="{D6FAD3DC-8BD5-4DC1-B58D-C934ECAE4090}" srcOrd="0" destOrd="2" presId="urn:microsoft.com/office/officeart/2005/8/layout/bList2#1"/>
    <dgm:cxn modelId="{BCAB9C08-62C2-490F-BB6D-BAB5CF156FAB}" srcId="{867DFA60-0D35-43E4-A090-982C69740F94}" destId="{668C6819-2291-428D-A929-DC3E2D620A36}" srcOrd="1" destOrd="0" parTransId="{56E8806E-DBFB-40A2-B2A6-99AD886813CB}" sibTransId="{E5BC5464-8D39-4C9E-951B-C205190AA6E8}"/>
    <dgm:cxn modelId="{9DFCA2F2-E0EE-444F-A9A4-DC875F4A7710}" type="presOf" srcId="{C3A83F2B-BCD0-44D2-BE2D-F8E6495B152C}" destId="{268C23DF-B673-4E22-8018-86F666835C82}" srcOrd="1" destOrd="0" presId="urn:microsoft.com/office/officeart/2005/8/layout/bList2#1"/>
    <dgm:cxn modelId="{3A2BA018-0A0B-4963-8AFF-E5D72EA3B56C}" srcId="{AC4F3D4A-E2E3-4228-B5CC-C731844E973B}" destId="{B4E227E5-482A-4879-9D5C-7415F78B1DC0}" srcOrd="0" destOrd="0" parTransId="{52F04A08-E4BB-41EF-A36B-18463DE19351}" sibTransId="{7AAE2397-7C0D-442A-847F-F37E082EF5B2}"/>
    <dgm:cxn modelId="{ABEC68C6-DFB2-42A0-A66A-0C20CB006372}" type="presOf" srcId="{AC4F3D4A-E2E3-4228-B5CC-C731844E973B}" destId="{AC5B75F7-ADBC-4682-921A-32DA9117A38A}" srcOrd="1" destOrd="0" presId="urn:microsoft.com/office/officeart/2005/8/layout/bList2#1"/>
    <dgm:cxn modelId="{F28DA6A1-2695-4A1E-B94F-AD28D23FE0EF}" type="presOf" srcId="{668C6819-2291-428D-A929-DC3E2D620A36}" destId="{D6FAD3DC-8BD5-4DC1-B58D-C934ECAE4090}" srcOrd="0" destOrd="1" presId="urn:microsoft.com/office/officeart/2005/8/layout/bList2#1"/>
    <dgm:cxn modelId="{4A704189-51BA-41D7-857A-C953170F3F6C}" srcId="{ED1F930D-8744-4E94-A90D-494AD3939694}" destId="{867DFA60-0D35-43E4-A090-982C69740F94}" srcOrd="1" destOrd="0" parTransId="{1955DE1F-D04D-4469-A1EF-D1309ABBDC55}" sibTransId="{031C8FA8-6C49-43F6-81DD-3FB8B6CC45B4}"/>
    <dgm:cxn modelId="{BCC07AD0-D8B8-4EB2-8D72-A15B5168C4DF}" srcId="{867DFA60-0D35-43E4-A090-982C69740F94}" destId="{4810A4FB-9D21-49BD-885A-9E916F8845DE}" srcOrd="0" destOrd="0" parTransId="{36B558C0-F881-49CE-B75A-851A86185C7F}" sibTransId="{5BB00147-9BE2-4660-A19E-33B4E68A3861}"/>
    <dgm:cxn modelId="{3F9C9E7D-D937-4E2C-B6F3-905DE0E20169}" type="presOf" srcId="{C3A83F2B-BCD0-44D2-BE2D-F8E6495B152C}" destId="{839884A8-C76B-4383-850D-0CBF18B26CCC}" srcOrd="0" destOrd="0" presId="urn:microsoft.com/office/officeart/2005/8/layout/bList2#1"/>
    <dgm:cxn modelId="{8CF45943-1432-4C34-89E5-883A0C5EB065}" srcId="{867DFA60-0D35-43E4-A090-982C69740F94}" destId="{308F84E3-2105-4700-8D23-0EF201D8E2AC}" srcOrd="3" destOrd="0" parTransId="{67D6AFA9-EC36-45B7-B453-A1B4F380D38C}" sibTransId="{46D88087-7255-480E-AF2D-430DB93576A8}"/>
    <dgm:cxn modelId="{96DFB543-03E4-4D03-97FB-4711A1B7F040}" srcId="{867DFA60-0D35-43E4-A090-982C69740F94}" destId="{9F19B1EC-6DD9-451B-A8D5-88C6BDCA5754}" srcOrd="5" destOrd="0" parTransId="{45F2793B-76F7-448B-9A3C-F3E092D6864E}" sibTransId="{AE5A3464-6EB3-4787-920B-BFA781107662}"/>
    <dgm:cxn modelId="{A1B5985F-BBED-42C3-ACAE-36EA9BDECC96}" srcId="{C3A83F2B-BCD0-44D2-BE2D-F8E6495B152C}" destId="{2DC81155-C29E-413D-B0B1-6BCF86B0D3D8}" srcOrd="1" destOrd="0" parTransId="{1832F744-4C1A-4F60-B41C-6942C2BCE858}" sibTransId="{F7BCECE3-6FFE-47AA-BB48-9B1A452851C4}"/>
    <dgm:cxn modelId="{628452EF-875F-43B4-BF66-CF40DAB2CE31}" srcId="{C3A83F2B-BCD0-44D2-BE2D-F8E6495B152C}" destId="{1EB9F1CD-E6A6-4932-A818-853C3B9C450C}" srcOrd="2" destOrd="0" parTransId="{09EB74EA-A6E8-4DA9-8058-A122CCF78C48}" sibTransId="{5A65F79A-E0E2-419A-97BD-C346BD7FA99B}"/>
    <dgm:cxn modelId="{4E6EC9B9-CCFE-4304-8ADA-28A47478559B}" type="presOf" srcId="{1C4EBB49-B3A0-42AF-8E3E-CDCE7D7DC26A}" destId="{D6FAD3DC-8BD5-4DC1-B58D-C934ECAE4090}" srcOrd="0" destOrd="4" presId="urn:microsoft.com/office/officeart/2005/8/layout/bList2#1"/>
    <dgm:cxn modelId="{6E4B543A-0EE6-496E-98F5-75901A1B1854}" srcId="{867DFA60-0D35-43E4-A090-982C69740F94}" destId="{D91FE863-04EF-4189-8466-594F677CAA16}" srcOrd="2" destOrd="0" parTransId="{887E569F-9545-4F41-B25A-FC41680BE462}" sibTransId="{634EFE28-6E32-4E60-8C90-BC7328451EB5}"/>
    <dgm:cxn modelId="{4009B44B-3D6F-437C-88E9-1131992D0767}" type="presOf" srcId="{53DF002A-833C-40D8-9A8F-1859A338D42C}" destId="{E31F038E-371A-4058-AEDB-DA70A8834A75}" srcOrd="0" destOrd="0" presId="urn:microsoft.com/office/officeart/2005/8/layout/bList2#1"/>
    <dgm:cxn modelId="{5F19C847-12CD-4F73-BC40-381E1E06AD05}" srcId="{ED1F930D-8744-4E94-A90D-494AD3939694}" destId="{AC4F3D4A-E2E3-4228-B5CC-C731844E973B}" srcOrd="0" destOrd="0" parTransId="{43BFEBDA-2C81-4671-95B3-1304A14EA9AB}" sibTransId="{53DF002A-833C-40D8-9A8F-1859A338D42C}"/>
    <dgm:cxn modelId="{232C8775-6153-411A-B0F5-863582C23621}" type="presOf" srcId="{308F84E3-2105-4700-8D23-0EF201D8E2AC}" destId="{D6FAD3DC-8BD5-4DC1-B58D-C934ECAE4090}" srcOrd="0" destOrd="3" presId="urn:microsoft.com/office/officeart/2005/8/layout/bList2#1"/>
    <dgm:cxn modelId="{FC5B16CB-5F61-4405-80BF-59726FE45A91}" srcId="{C3A83F2B-BCD0-44D2-BE2D-F8E6495B152C}" destId="{8910B9DC-73DC-4C22-81AC-2892F1F5F9D4}" srcOrd="0" destOrd="0" parTransId="{6F04482F-0186-40BE-B971-7C90A2831645}" sibTransId="{65ABE352-3063-4243-9568-EC8B66BED82C}"/>
    <dgm:cxn modelId="{D16CB4FE-C3FA-4F7F-B65A-53EFD49B2B75}" type="presOf" srcId="{14E8F24B-11A2-4A6E-9519-8208735B5D47}" destId="{FB263ABB-C394-4A64-B34F-748B8FB9AF12}" srcOrd="0" destOrd="1" presId="urn:microsoft.com/office/officeart/2005/8/layout/bList2#1"/>
    <dgm:cxn modelId="{3D1A4D18-CC20-4A74-9C90-46746085A3C6}" type="presOf" srcId="{B4E227E5-482A-4879-9D5C-7415F78B1DC0}" destId="{FB263ABB-C394-4A64-B34F-748B8FB9AF12}" srcOrd="0" destOrd="0" presId="urn:microsoft.com/office/officeart/2005/8/layout/bList2#1"/>
    <dgm:cxn modelId="{6E7DC2E9-6373-42F2-A2DB-8001D6A5A085}" srcId="{867DFA60-0D35-43E4-A090-982C69740F94}" destId="{1C4EBB49-B3A0-42AF-8E3E-CDCE7D7DC26A}" srcOrd="4" destOrd="0" parTransId="{E5FDF242-B06A-49A7-8564-7EA1D7FE06F9}" sibTransId="{FD22CA39-C18D-448D-9257-D91F1BC241B6}"/>
    <dgm:cxn modelId="{7C43B59F-B23A-473A-8ACE-853995858A8F}" type="presOf" srcId="{9F19B1EC-6DD9-451B-A8D5-88C6BDCA5754}" destId="{D6FAD3DC-8BD5-4DC1-B58D-C934ECAE4090}" srcOrd="0" destOrd="5" presId="urn:microsoft.com/office/officeart/2005/8/layout/bList2#1"/>
    <dgm:cxn modelId="{3997311A-48A9-4D56-96B3-CBEA57B8B115}" type="presOf" srcId="{ED1F930D-8744-4E94-A90D-494AD3939694}" destId="{E1347B8B-ED69-4E1E-8DB0-9600C4063A27}" srcOrd="0" destOrd="0" presId="urn:microsoft.com/office/officeart/2005/8/layout/bList2#1"/>
    <dgm:cxn modelId="{14C6F3D2-A977-412C-8B7E-365CC000DC88}" type="presParOf" srcId="{E1347B8B-ED69-4E1E-8DB0-9600C4063A27}" destId="{724F9800-93A5-4689-A68E-F66BA6F5FDA7}" srcOrd="0" destOrd="0" presId="urn:microsoft.com/office/officeart/2005/8/layout/bList2#1"/>
    <dgm:cxn modelId="{8ADA36B6-07DA-4B60-8B7E-AF7604DC833D}" type="presParOf" srcId="{724F9800-93A5-4689-A68E-F66BA6F5FDA7}" destId="{FB263ABB-C394-4A64-B34F-748B8FB9AF12}" srcOrd="0" destOrd="0" presId="urn:microsoft.com/office/officeart/2005/8/layout/bList2#1"/>
    <dgm:cxn modelId="{1B3A6DF4-86AF-47D1-945E-82C21DA83BAF}" type="presParOf" srcId="{724F9800-93A5-4689-A68E-F66BA6F5FDA7}" destId="{E553C0AF-43D0-4AD2-9583-6B45CBDAABF2}" srcOrd="1" destOrd="0" presId="urn:microsoft.com/office/officeart/2005/8/layout/bList2#1"/>
    <dgm:cxn modelId="{1BCA14CA-9577-465A-AA71-C8F8FE198EE7}" type="presParOf" srcId="{724F9800-93A5-4689-A68E-F66BA6F5FDA7}" destId="{AC5B75F7-ADBC-4682-921A-32DA9117A38A}" srcOrd="2" destOrd="0" presId="urn:microsoft.com/office/officeart/2005/8/layout/bList2#1"/>
    <dgm:cxn modelId="{EEBF0FCF-CDED-4304-A398-C79EA19E4574}" type="presParOf" srcId="{724F9800-93A5-4689-A68E-F66BA6F5FDA7}" destId="{325F1357-80D6-4585-8E8B-FD229B3CDE0A}" srcOrd="3" destOrd="0" presId="urn:microsoft.com/office/officeart/2005/8/layout/bList2#1"/>
    <dgm:cxn modelId="{B82BCC46-7452-4F1D-871E-872AA9CE0B95}" type="presParOf" srcId="{E1347B8B-ED69-4E1E-8DB0-9600C4063A27}" destId="{E31F038E-371A-4058-AEDB-DA70A8834A75}" srcOrd="1" destOrd="0" presId="urn:microsoft.com/office/officeart/2005/8/layout/bList2#1"/>
    <dgm:cxn modelId="{49CDD012-BE4B-4C99-B899-B66D3FE9CC41}" type="presParOf" srcId="{E1347B8B-ED69-4E1E-8DB0-9600C4063A27}" destId="{50F65423-3CFA-4993-8106-E7B380D3A189}" srcOrd="2" destOrd="0" presId="urn:microsoft.com/office/officeart/2005/8/layout/bList2#1"/>
    <dgm:cxn modelId="{0650F4A0-BCA0-4264-A559-79BF8C805BF4}" type="presParOf" srcId="{50F65423-3CFA-4993-8106-E7B380D3A189}" destId="{D6FAD3DC-8BD5-4DC1-B58D-C934ECAE4090}" srcOrd="0" destOrd="0" presId="urn:microsoft.com/office/officeart/2005/8/layout/bList2#1"/>
    <dgm:cxn modelId="{BC170D1C-FBAE-4DAD-838B-0C50D9E2B641}" type="presParOf" srcId="{50F65423-3CFA-4993-8106-E7B380D3A189}" destId="{42591EE4-F2AB-4A68-AB7C-E4977C1B2380}" srcOrd="1" destOrd="0" presId="urn:microsoft.com/office/officeart/2005/8/layout/bList2#1"/>
    <dgm:cxn modelId="{3834C662-4BAF-4E4D-A1AD-808B3195D9B7}" type="presParOf" srcId="{50F65423-3CFA-4993-8106-E7B380D3A189}" destId="{D1316FB1-2A19-44E8-BD36-79C384CE70F8}" srcOrd="2" destOrd="0" presId="urn:microsoft.com/office/officeart/2005/8/layout/bList2#1"/>
    <dgm:cxn modelId="{3A15A1FA-FBEF-49C8-882F-1012B946AAB2}" type="presParOf" srcId="{50F65423-3CFA-4993-8106-E7B380D3A189}" destId="{0D154340-63AA-4A59-8E48-A843BF93E2C9}" srcOrd="3" destOrd="0" presId="urn:microsoft.com/office/officeart/2005/8/layout/bList2#1"/>
    <dgm:cxn modelId="{47458468-D33F-4CFC-91E0-BCBF33739A38}" type="presParOf" srcId="{E1347B8B-ED69-4E1E-8DB0-9600C4063A27}" destId="{7193EAB0-D335-4213-89EA-101A82EA2A58}" srcOrd="3" destOrd="0" presId="urn:microsoft.com/office/officeart/2005/8/layout/bList2#1"/>
    <dgm:cxn modelId="{19589204-8B95-48A9-94A9-28C2DBA786F4}" type="presParOf" srcId="{E1347B8B-ED69-4E1E-8DB0-9600C4063A27}" destId="{FFDB43D2-B2C3-41DC-A9F6-BD41E1BBD6A1}" srcOrd="4" destOrd="0" presId="urn:microsoft.com/office/officeart/2005/8/layout/bList2#1"/>
    <dgm:cxn modelId="{32EC24DC-2A44-43CF-9C3F-29B4E2F8435E}" type="presParOf" srcId="{FFDB43D2-B2C3-41DC-A9F6-BD41E1BBD6A1}" destId="{5C14F411-5563-4F51-B59C-CE4F341B9C66}" srcOrd="0" destOrd="0" presId="urn:microsoft.com/office/officeart/2005/8/layout/bList2#1"/>
    <dgm:cxn modelId="{9C54CED5-F8EB-4FDF-8999-2C6B9DF48D0E}" type="presParOf" srcId="{FFDB43D2-B2C3-41DC-A9F6-BD41E1BBD6A1}" destId="{839884A8-C76B-4383-850D-0CBF18B26CCC}" srcOrd="1" destOrd="0" presId="urn:microsoft.com/office/officeart/2005/8/layout/bList2#1"/>
    <dgm:cxn modelId="{CEC22566-8216-414E-B9A7-239629051527}" type="presParOf" srcId="{FFDB43D2-B2C3-41DC-A9F6-BD41E1BBD6A1}" destId="{268C23DF-B673-4E22-8018-86F666835C82}" srcOrd="2" destOrd="0" presId="urn:microsoft.com/office/officeart/2005/8/layout/bList2#1"/>
    <dgm:cxn modelId="{EEE7EC12-8896-425C-B186-A6ECA2C00659}" type="presParOf" srcId="{FFDB43D2-B2C3-41DC-A9F6-BD41E1BBD6A1}" destId="{5FA1CBCD-F39C-4C86-BB49-FC233A543E84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B461-D318-41AF-9446-7A2401068216}">
      <dsp:nvSpPr>
        <dsp:cNvPr id="0" name=""/>
        <dsp:cNvSpPr/>
      </dsp:nvSpPr>
      <dsp:spPr>
        <a:xfrm>
          <a:off x="3137397" y="947226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964C3A2-86C9-4950-978C-E39025A933AC}">
      <dsp:nvSpPr>
        <dsp:cNvPr id="0" name=""/>
        <dsp:cNvSpPr/>
      </dsp:nvSpPr>
      <dsp:spPr>
        <a:xfrm>
          <a:off x="2978772" y="0"/>
          <a:ext cx="1586255" cy="8641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Informing</a:t>
          </a:r>
          <a:r>
            <a:rPr lang="nl-BE" sz="2000" kern="1200" dirty="0" smtClean="0"/>
            <a:t> </a:t>
          </a:r>
          <a:endParaRPr lang="nl-BE" sz="2000" kern="1200" dirty="0"/>
        </a:p>
      </dsp:txBody>
      <dsp:txXfrm>
        <a:off x="2978772" y="0"/>
        <a:ext cx="1586255" cy="864108"/>
      </dsp:txXfrm>
    </dsp:sp>
    <dsp:sp modelId="{87D955A6-4204-47E6-9270-170FB4FCB46A}">
      <dsp:nvSpPr>
        <dsp:cNvPr id="0" name=""/>
        <dsp:cNvSpPr/>
      </dsp:nvSpPr>
      <dsp:spPr>
        <a:xfrm>
          <a:off x="3549295" y="1185062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18C6BBF-85B4-44B0-A9FB-DC1057C416C2}">
      <dsp:nvSpPr>
        <dsp:cNvPr id="0" name=""/>
        <dsp:cNvSpPr/>
      </dsp:nvSpPr>
      <dsp:spPr>
        <a:xfrm>
          <a:off x="4912417" y="822960"/>
          <a:ext cx="1503241" cy="94640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Organising</a:t>
          </a:r>
          <a:r>
            <a:rPr lang="nl-BE" sz="2000" kern="1200" dirty="0" smtClean="0"/>
            <a:t> </a:t>
          </a:r>
          <a:r>
            <a:rPr lang="nl-BE" sz="2000" kern="1200" dirty="0" err="1" smtClean="0"/>
            <a:t>discourse</a:t>
          </a:r>
          <a:endParaRPr lang="nl-BE" sz="2000" kern="1200" dirty="0"/>
        </a:p>
      </dsp:txBody>
      <dsp:txXfrm>
        <a:off x="4912417" y="822960"/>
        <a:ext cx="1503241" cy="946404"/>
      </dsp:txXfrm>
    </dsp:sp>
    <dsp:sp modelId="{2209EBA3-1094-41E0-8FAF-25D8FAB3B5AC}">
      <dsp:nvSpPr>
        <dsp:cNvPr id="0" name=""/>
        <dsp:cNvSpPr/>
      </dsp:nvSpPr>
      <dsp:spPr>
        <a:xfrm>
          <a:off x="3549295" y="1660733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12933AB-D012-4CDF-92F6-C40C754A3604}">
      <dsp:nvSpPr>
        <dsp:cNvPr id="0" name=""/>
        <dsp:cNvSpPr/>
      </dsp:nvSpPr>
      <dsp:spPr>
        <a:xfrm>
          <a:off x="4912417" y="2234336"/>
          <a:ext cx="1503241" cy="105750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Evaluating</a:t>
          </a:r>
          <a:endParaRPr lang="nl-BE" sz="2000" kern="1200" dirty="0"/>
        </a:p>
      </dsp:txBody>
      <dsp:txXfrm>
        <a:off x="4912417" y="2234336"/>
        <a:ext cx="1503241" cy="1057503"/>
      </dsp:txXfrm>
    </dsp:sp>
    <dsp:sp modelId="{9FCAD2DF-C07E-4A76-91C7-576BD385275A}">
      <dsp:nvSpPr>
        <dsp:cNvPr id="0" name=""/>
        <dsp:cNvSpPr/>
      </dsp:nvSpPr>
      <dsp:spPr>
        <a:xfrm>
          <a:off x="3137397" y="1898980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C68B9F-EB9E-42C9-AC14-B4F06B44CB3E}">
      <dsp:nvSpPr>
        <dsp:cNvPr id="0" name=""/>
        <dsp:cNvSpPr/>
      </dsp:nvSpPr>
      <dsp:spPr>
        <a:xfrm>
          <a:off x="2978772" y="3250692"/>
          <a:ext cx="1586255" cy="8641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Demonstrating</a:t>
          </a:r>
          <a:endParaRPr lang="nl-BE" sz="2000" kern="1200" dirty="0"/>
        </a:p>
      </dsp:txBody>
      <dsp:txXfrm>
        <a:off x="2978772" y="3250692"/>
        <a:ext cx="1586255" cy="864108"/>
      </dsp:txXfrm>
    </dsp:sp>
    <dsp:sp modelId="{872E9F74-F843-47F7-9BEB-5FC43BFC200F}">
      <dsp:nvSpPr>
        <dsp:cNvPr id="0" name=""/>
        <dsp:cNvSpPr/>
      </dsp:nvSpPr>
      <dsp:spPr>
        <a:xfrm>
          <a:off x="2725500" y="1660733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CCFE841-6490-43D5-B6EA-C5C0795A2A5E}">
      <dsp:nvSpPr>
        <dsp:cNvPr id="0" name=""/>
        <dsp:cNvSpPr/>
      </dsp:nvSpPr>
      <dsp:spPr>
        <a:xfrm>
          <a:off x="1128140" y="2234336"/>
          <a:ext cx="1503241" cy="105750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Interacting</a:t>
          </a:r>
          <a:endParaRPr lang="nl-BE" sz="2000" kern="1200" dirty="0"/>
        </a:p>
      </dsp:txBody>
      <dsp:txXfrm>
        <a:off x="1128140" y="2234336"/>
        <a:ext cx="1503241" cy="1057503"/>
      </dsp:txXfrm>
    </dsp:sp>
    <dsp:sp modelId="{4C2F46E2-D833-48E8-A8C9-981ED7AD383B}">
      <dsp:nvSpPr>
        <dsp:cNvPr id="0" name=""/>
        <dsp:cNvSpPr/>
      </dsp:nvSpPr>
      <dsp:spPr>
        <a:xfrm>
          <a:off x="2725500" y="1185062"/>
          <a:ext cx="1269004" cy="12690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169D8AE-8C43-40F9-8B70-BEE80BB25AFD}">
      <dsp:nvSpPr>
        <dsp:cNvPr id="0" name=""/>
        <dsp:cNvSpPr/>
      </dsp:nvSpPr>
      <dsp:spPr>
        <a:xfrm>
          <a:off x="1128140" y="822960"/>
          <a:ext cx="1503241" cy="105750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Managing the class </a:t>
          </a:r>
          <a:endParaRPr lang="nl-BE" sz="2000" kern="1200" dirty="0"/>
        </a:p>
      </dsp:txBody>
      <dsp:txXfrm>
        <a:off x="1128140" y="822960"/>
        <a:ext cx="1503241" cy="10575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5AD65-9055-4808-9C69-F162D71C09F2}">
      <dsp:nvSpPr>
        <dsp:cNvPr id="0" name=""/>
        <dsp:cNvSpPr/>
      </dsp:nvSpPr>
      <dsp:spPr>
        <a:xfrm>
          <a:off x="3771900" y="18258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576"/>
              </a:lnTo>
              <a:lnTo>
                <a:pt x="2668646" y="231576"/>
              </a:lnTo>
              <a:lnTo>
                <a:pt x="2668646" y="463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4BCA1-6ED4-4236-A0DD-D0F087CBF73A}">
      <dsp:nvSpPr>
        <dsp:cNvPr id="0" name=""/>
        <dsp:cNvSpPr/>
      </dsp:nvSpPr>
      <dsp:spPr>
        <a:xfrm>
          <a:off x="3726180" y="1825823"/>
          <a:ext cx="91440" cy="463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B521C-5ED6-4E32-9A54-3764AEFC7627}">
      <dsp:nvSpPr>
        <dsp:cNvPr id="0" name=""/>
        <dsp:cNvSpPr/>
      </dsp:nvSpPr>
      <dsp:spPr>
        <a:xfrm>
          <a:off x="1103253" y="18258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2668646" y="0"/>
              </a:moveTo>
              <a:lnTo>
                <a:pt x="2668646" y="231576"/>
              </a:lnTo>
              <a:lnTo>
                <a:pt x="0" y="231576"/>
              </a:lnTo>
              <a:lnTo>
                <a:pt x="0" y="463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011E8-68B9-4A32-B79E-BAA12167E788}">
      <dsp:nvSpPr>
        <dsp:cNvPr id="0" name=""/>
        <dsp:cNvSpPr/>
      </dsp:nvSpPr>
      <dsp:spPr>
        <a:xfrm>
          <a:off x="2669153" y="723076"/>
          <a:ext cx="2205493" cy="110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900" kern="1200" dirty="0" smtClean="0"/>
            <a:t>Managing the class</a:t>
          </a:r>
          <a:endParaRPr lang="en-US" sz="2900" kern="1200" dirty="0"/>
        </a:p>
      </dsp:txBody>
      <dsp:txXfrm>
        <a:off x="2669153" y="723076"/>
        <a:ext cx="2205493" cy="1102746"/>
      </dsp:txXfrm>
    </dsp:sp>
    <dsp:sp modelId="{5EFF1064-6298-4384-8BEF-F73510813BB0}">
      <dsp:nvSpPr>
        <dsp:cNvPr id="0" name=""/>
        <dsp:cNvSpPr/>
      </dsp:nvSpPr>
      <dsp:spPr>
        <a:xfrm>
          <a:off x="506" y="2288976"/>
          <a:ext cx="2205493" cy="110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900" kern="1200" dirty="0" smtClean="0"/>
            <a:t>Audience</a:t>
          </a:r>
          <a:endParaRPr lang="en-US" sz="2900" kern="1200" dirty="0"/>
        </a:p>
      </dsp:txBody>
      <dsp:txXfrm>
        <a:off x="506" y="2288976"/>
        <a:ext cx="2205493" cy="1102746"/>
      </dsp:txXfrm>
    </dsp:sp>
    <dsp:sp modelId="{82C3A19C-6820-4F2D-865B-E452FF8093DD}">
      <dsp:nvSpPr>
        <dsp:cNvPr id="0" name=""/>
        <dsp:cNvSpPr/>
      </dsp:nvSpPr>
      <dsp:spPr>
        <a:xfrm>
          <a:off x="2669153" y="2288976"/>
          <a:ext cx="2205493" cy="110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900" kern="1200" dirty="0" smtClean="0"/>
            <a:t>Delivery</a:t>
          </a:r>
          <a:endParaRPr lang="en-US" sz="2900" kern="1200" dirty="0"/>
        </a:p>
      </dsp:txBody>
      <dsp:txXfrm>
        <a:off x="2669153" y="2288976"/>
        <a:ext cx="2205493" cy="1102746"/>
      </dsp:txXfrm>
    </dsp:sp>
    <dsp:sp modelId="{C257EB43-A369-4C50-B7BA-712D0E49A7B3}">
      <dsp:nvSpPr>
        <dsp:cNvPr id="0" name=""/>
        <dsp:cNvSpPr/>
      </dsp:nvSpPr>
      <dsp:spPr>
        <a:xfrm>
          <a:off x="5337800" y="2288976"/>
          <a:ext cx="2205493" cy="110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900" kern="1200" dirty="0" smtClean="0"/>
            <a:t>Organisational matters</a:t>
          </a:r>
          <a:endParaRPr lang="en-US" sz="2900" kern="1200" dirty="0"/>
        </a:p>
      </dsp:txBody>
      <dsp:txXfrm>
        <a:off x="5337800" y="2288976"/>
        <a:ext cx="2205493" cy="11027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15C90-3F9D-4D8E-A593-B137F8151397}">
      <dsp:nvSpPr>
        <dsp:cNvPr id="0" name=""/>
        <dsp:cNvSpPr/>
      </dsp:nvSpPr>
      <dsp:spPr>
        <a:xfrm>
          <a:off x="267" y="2528854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Managing the audience</a:t>
          </a:r>
          <a:endParaRPr lang="en-US" sz="2000" kern="1200" dirty="0"/>
        </a:p>
      </dsp:txBody>
      <dsp:txXfrm>
        <a:off x="21511" y="2550098"/>
        <a:ext cx="1408139" cy="682825"/>
      </dsp:txXfrm>
    </dsp:sp>
    <dsp:sp modelId="{E6144E5E-ED52-4A5B-AF96-F65EF6E8C232}">
      <dsp:nvSpPr>
        <dsp:cNvPr id="0" name=""/>
        <dsp:cNvSpPr/>
      </dsp:nvSpPr>
      <dsp:spPr>
        <a:xfrm rot="19457599">
          <a:off x="1383730" y="2667118"/>
          <a:ext cx="714581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714581" y="15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23156" y="2665118"/>
        <a:ext cx="35729" cy="35729"/>
      </dsp:txXfrm>
    </dsp:sp>
    <dsp:sp modelId="{5D47CDE7-35C0-43B2-B435-FAA630BCE637}">
      <dsp:nvSpPr>
        <dsp:cNvPr id="0" name=""/>
        <dsp:cNvSpPr/>
      </dsp:nvSpPr>
      <dsp:spPr>
        <a:xfrm>
          <a:off x="2031146" y="2111798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Attention</a:t>
          </a:r>
          <a:endParaRPr lang="en-US" sz="2000" kern="1200" dirty="0"/>
        </a:p>
      </dsp:txBody>
      <dsp:txXfrm>
        <a:off x="2052390" y="2133042"/>
        <a:ext cx="1408139" cy="682825"/>
      </dsp:txXfrm>
    </dsp:sp>
    <dsp:sp modelId="{875EBA8C-98D9-47B4-B942-356C02D4D9F5}">
      <dsp:nvSpPr>
        <dsp:cNvPr id="0" name=""/>
        <dsp:cNvSpPr/>
      </dsp:nvSpPr>
      <dsp:spPr>
        <a:xfrm rot="19457599">
          <a:off x="3414609" y="2250063"/>
          <a:ext cx="714581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714581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54035" y="2248063"/>
        <a:ext cx="35729" cy="35729"/>
      </dsp:txXfrm>
    </dsp:sp>
    <dsp:sp modelId="{0B5BA59C-6CCB-47D6-8236-91B3AE373633}">
      <dsp:nvSpPr>
        <dsp:cNvPr id="0" name=""/>
        <dsp:cNvSpPr/>
      </dsp:nvSpPr>
      <dsp:spPr>
        <a:xfrm>
          <a:off x="4062025" y="1694743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Mental attention</a:t>
          </a:r>
          <a:endParaRPr lang="en-US" sz="2000" kern="1200" dirty="0"/>
        </a:p>
      </dsp:txBody>
      <dsp:txXfrm>
        <a:off x="4083269" y="1715987"/>
        <a:ext cx="1408139" cy="682825"/>
      </dsp:txXfrm>
    </dsp:sp>
    <dsp:sp modelId="{C603DA2D-56F7-4B17-9EFF-771F6E00C60D}">
      <dsp:nvSpPr>
        <dsp:cNvPr id="0" name=""/>
        <dsp:cNvSpPr/>
      </dsp:nvSpPr>
      <dsp:spPr>
        <a:xfrm rot="17331230">
          <a:off x="4921683" y="1215258"/>
          <a:ext cx="1746248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746248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751151" y="1187466"/>
        <a:ext cx="87312" cy="87312"/>
      </dsp:txXfrm>
    </dsp:sp>
    <dsp:sp modelId="{AF67F843-83E5-41B0-801F-A5DBCD89E78E}">
      <dsp:nvSpPr>
        <dsp:cNvPr id="0" name=""/>
        <dsp:cNvSpPr/>
      </dsp:nvSpPr>
      <dsp:spPr>
        <a:xfrm>
          <a:off x="6076961" y="42187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(Rhetorical) questions</a:t>
          </a:r>
          <a:endParaRPr lang="en-US" sz="2000" kern="1200" dirty="0"/>
        </a:p>
      </dsp:txBody>
      <dsp:txXfrm>
        <a:off x="6098205" y="63431"/>
        <a:ext cx="1408139" cy="682825"/>
      </dsp:txXfrm>
    </dsp:sp>
    <dsp:sp modelId="{9F0CE724-3C99-4951-ACAD-60D203524197}">
      <dsp:nvSpPr>
        <dsp:cNvPr id="0" name=""/>
        <dsp:cNvSpPr/>
      </dsp:nvSpPr>
      <dsp:spPr>
        <a:xfrm rot="18289469">
          <a:off x="5294735" y="1624480"/>
          <a:ext cx="1016086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016086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77376" y="1614942"/>
        <a:ext cx="50804" cy="50804"/>
      </dsp:txXfrm>
    </dsp:sp>
    <dsp:sp modelId="{4D4E3FD8-0E55-4732-9DAB-DDE3976B07F8}">
      <dsp:nvSpPr>
        <dsp:cNvPr id="0" name=""/>
        <dsp:cNvSpPr/>
      </dsp:nvSpPr>
      <dsp:spPr>
        <a:xfrm>
          <a:off x="6092904" y="860632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Real life examples</a:t>
          </a:r>
          <a:endParaRPr lang="en-US" sz="2000" kern="1200" dirty="0"/>
        </a:p>
      </dsp:txBody>
      <dsp:txXfrm>
        <a:off x="6114148" y="881876"/>
        <a:ext cx="1408139" cy="682825"/>
      </dsp:txXfrm>
    </dsp:sp>
    <dsp:sp modelId="{C2C4B348-CC34-4BC3-AB3A-E959CDAF30C1}">
      <dsp:nvSpPr>
        <dsp:cNvPr id="0" name=""/>
        <dsp:cNvSpPr/>
      </dsp:nvSpPr>
      <dsp:spPr>
        <a:xfrm>
          <a:off x="5512653" y="2041535"/>
          <a:ext cx="580251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580251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88272" y="2042893"/>
        <a:ext cx="29012" cy="29012"/>
      </dsp:txXfrm>
    </dsp:sp>
    <dsp:sp modelId="{EBBDECD9-9798-417F-BFDD-E8AF78AC2997}">
      <dsp:nvSpPr>
        <dsp:cNvPr id="0" name=""/>
        <dsp:cNvSpPr/>
      </dsp:nvSpPr>
      <dsp:spPr>
        <a:xfrm>
          <a:off x="6092904" y="1694743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Humour</a:t>
          </a:r>
          <a:endParaRPr lang="en-US" sz="2000" kern="1200" dirty="0"/>
        </a:p>
      </dsp:txBody>
      <dsp:txXfrm>
        <a:off x="6114148" y="1715987"/>
        <a:ext cx="1408139" cy="682825"/>
      </dsp:txXfrm>
    </dsp:sp>
    <dsp:sp modelId="{9AF3B149-1D00-4E29-BED8-BA2A05F1B88E}">
      <dsp:nvSpPr>
        <dsp:cNvPr id="0" name=""/>
        <dsp:cNvSpPr/>
      </dsp:nvSpPr>
      <dsp:spPr>
        <a:xfrm rot="3310531">
          <a:off x="5294735" y="2458591"/>
          <a:ext cx="1016086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016086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77376" y="2449053"/>
        <a:ext cx="50804" cy="50804"/>
      </dsp:txXfrm>
    </dsp:sp>
    <dsp:sp modelId="{49488E27-1766-4F64-AFF4-C77BE8555B34}">
      <dsp:nvSpPr>
        <dsp:cNvPr id="0" name=""/>
        <dsp:cNvSpPr/>
      </dsp:nvSpPr>
      <dsp:spPr>
        <a:xfrm>
          <a:off x="6092904" y="2528854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Imperatives</a:t>
          </a:r>
          <a:endParaRPr lang="en-US" sz="2000" kern="1200" dirty="0"/>
        </a:p>
      </dsp:txBody>
      <dsp:txXfrm>
        <a:off x="6114148" y="2550098"/>
        <a:ext cx="1408139" cy="682825"/>
      </dsp:txXfrm>
    </dsp:sp>
    <dsp:sp modelId="{CAC26919-FB50-4084-B7E7-BF84313EB638}">
      <dsp:nvSpPr>
        <dsp:cNvPr id="0" name=""/>
        <dsp:cNvSpPr/>
      </dsp:nvSpPr>
      <dsp:spPr>
        <a:xfrm rot="4249260">
          <a:off x="4919651" y="2875646"/>
          <a:ext cx="1766254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1766254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758622" y="2847354"/>
        <a:ext cx="88312" cy="88312"/>
      </dsp:txXfrm>
    </dsp:sp>
    <dsp:sp modelId="{315BDFD7-D323-4D69-A4EA-5F5D1A3F4366}">
      <dsp:nvSpPr>
        <dsp:cNvPr id="0" name=""/>
        <dsp:cNvSpPr/>
      </dsp:nvSpPr>
      <dsp:spPr>
        <a:xfrm>
          <a:off x="6092904" y="3362964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…</a:t>
          </a:r>
          <a:endParaRPr lang="en-US" sz="2000" kern="1200" dirty="0"/>
        </a:p>
      </dsp:txBody>
      <dsp:txXfrm>
        <a:off x="6114148" y="3384208"/>
        <a:ext cx="1408139" cy="682825"/>
      </dsp:txXfrm>
    </dsp:sp>
    <dsp:sp modelId="{4AC5C18E-44E6-419D-A39D-55723DE59A94}">
      <dsp:nvSpPr>
        <dsp:cNvPr id="0" name=""/>
        <dsp:cNvSpPr/>
      </dsp:nvSpPr>
      <dsp:spPr>
        <a:xfrm rot="2142401">
          <a:off x="3414609" y="2667118"/>
          <a:ext cx="714581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714581" y="158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54035" y="2665118"/>
        <a:ext cx="35729" cy="35729"/>
      </dsp:txXfrm>
    </dsp:sp>
    <dsp:sp modelId="{826168B4-5AAD-4E9C-BCFF-DFB468DE4789}">
      <dsp:nvSpPr>
        <dsp:cNvPr id="0" name=""/>
        <dsp:cNvSpPr/>
      </dsp:nvSpPr>
      <dsp:spPr>
        <a:xfrm>
          <a:off x="4062025" y="2528854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Visual attention</a:t>
          </a:r>
          <a:endParaRPr lang="en-US" sz="2000" kern="1200" dirty="0"/>
        </a:p>
      </dsp:txBody>
      <dsp:txXfrm>
        <a:off x="4083269" y="2550098"/>
        <a:ext cx="1408139" cy="682825"/>
      </dsp:txXfrm>
    </dsp:sp>
    <dsp:sp modelId="{6798C2A3-4EBB-489B-998E-A0645DEBF732}">
      <dsp:nvSpPr>
        <dsp:cNvPr id="0" name=""/>
        <dsp:cNvSpPr/>
      </dsp:nvSpPr>
      <dsp:spPr>
        <a:xfrm rot="2142401">
          <a:off x="1383730" y="3084174"/>
          <a:ext cx="714581" cy="31728"/>
        </a:xfrm>
        <a:custGeom>
          <a:avLst/>
          <a:gdLst/>
          <a:ahLst/>
          <a:cxnLst/>
          <a:rect l="0" t="0" r="0" b="0"/>
          <a:pathLst>
            <a:path>
              <a:moveTo>
                <a:pt x="0" y="15864"/>
              </a:moveTo>
              <a:lnTo>
                <a:pt x="714581" y="15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23156" y="3082174"/>
        <a:ext cx="35729" cy="35729"/>
      </dsp:txXfrm>
    </dsp:sp>
    <dsp:sp modelId="{D16095BA-6A9A-47C7-A121-EAFDFAAA1533}">
      <dsp:nvSpPr>
        <dsp:cNvPr id="0" name=""/>
        <dsp:cNvSpPr/>
      </dsp:nvSpPr>
      <dsp:spPr>
        <a:xfrm>
          <a:off x="2031146" y="2945909"/>
          <a:ext cx="1450627" cy="725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/>
            <a:t>Action</a:t>
          </a:r>
          <a:endParaRPr lang="en-US" sz="2000" kern="1200" dirty="0"/>
        </a:p>
      </dsp:txBody>
      <dsp:txXfrm>
        <a:off x="2052390" y="2967153"/>
        <a:ext cx="1408139" cy="6828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1D3E4-8D1C-40CE-9300-29B982B8CDF3}">
      <dsp:nvSpPr>
        <dsp:cNvPr id="0" name=""/>
        <dsp:cNvSpPr/>
      </dsp:nvSpPr>
      <dsp:spPr>
        <a:xfrm>
          <a:off x="0" y="0"/>
          <a:ext cx="4114800" cy="41148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ABB316-E47C-4D03-A888-AF5AE73679F9}">
      <dsp:nvSpPr>
        <dsp:cNvPr id="0" name=""/>
        <dsp:cNvSpPr/>
      </dsp:nvSpPr>
      <dsp:spPr>
        <a:xfrm>
          <a:off x="2057400" y="0"/>
          <a:ext cx="5486400" cy="411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000" kern="1200" dirty="0" err="1" smtClean="0"/>
            <a:t>Transmitting</a:t>
          </a:r>
          <a:r>
            <a:rPr lang="nl-BE" sz="3000" kern="1200" dirty="0" smtClean="0"/>
            <a:t> </a:t>
          </a:r>
          <a:r>
            <a:rPr lang="nl-BE" sz="3000" kern="1200" dirty="0" err="1" smtClean="0"/>
            <a:t>knowledge</a:t>
          </a:r>
          <a:endParaRPr lang="nl-BE" sz="3000" kern="1200" dirty="0"/>
        </a:p>
      </dsp:txBody>
      <dsp:txXfrm>
        <a:off x="2057400" y="0"/>
        <a:ext cx="2743200" cy="1234442"/>
      </dsp:txXfrm>
    </dsp:sp>
    <dsp:sp modelId="{C5614EA5-C29A-45D0-B2E2-980533B5B6E7}">
      <dsp:nvSpPr>
        <dsp:cNvPr id="0" name=""/>
        <dsp:cNvSpPr/>
      </dsp:nvSpPr>
      <dsp:spPr>
        <a:xfrm>
          <a:off x="720091" y="1234442"/>
          <a:ext cx="2674617" cy="2674617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B215F5-D083-42C0-B7CC-0C19FA343176}">
      <dsp:nvSpPr>
        <dsp:cNvPr id="0" name=""/>
        <dsp:cNvSpPr/>
      </dsp:nvSpPr>
      <dsp:spPr>
        <a:xfrm>
          <a:off x="2057400" y="1234442"/>
          <a:ext cx="5486400" cy="26746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000" kern="1200" dirty="0" err="1" smtClean="0"/>
            <a:t>Facilitating</a:t>
          </a:r>
          <a:r>
            <a:rPr lang="nl-BE" sz="3000" kern="1200" dirty="0" smtClean="0"/>
            <a:t> </a:t>
          </a:r>
          <a:r>
            <a:rPr lang="nl-BE" sz="3000" kern="1200" dirty="0" err="1" smtClean="0"/>
            <a:t>learning</a:t>
          </a:r>
          <a:endParaRPr lang="nl-BE" sz="3000" kern="1200" dirty="0"/>
        </a:p>
      </dsp:txBody>
      <dsp:txXfrm>
        <a:off x="2057400" y="1234442"/>
        <a:ext cx="2743200" cy="1234438"/>
      </dsp:txXfrm>
    </dsp:sp>
    <dsp:sp modelId="{A7612628-6080-4187-968A-FA06859C0317}">
      <dsp:nvSpPr>
        <dsp:cNvPr id="0" name=""/>
        <dsp:cNvSpPr/>
      </dsp:nvSpPr>
      <dsp:spPr>
        <a:xfrm>
          <a:off x="1440180" y="2468881"/>
          <a:ext cx="1234438" cy="12344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8013772-774E-4519-8BF5-94BE77B1ECC9}">
      <dsp:nvSpPr>
        <dsp:cNvPr id="0" name=""/>
        <dsp:cNvSpPr/>
      </dsp:nvSpPr>
      <dsp:spPr>
        <a:xfrm>
          <a:off x="2057400" y="2468881"/>
          <a:ext cx="5486400" cy="1234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3000" kern="1200" dirty="0" smtClean="0"/>
            <a:t>Socialising into the community</a:t>
          </a:r>
          <a:endParaRPr lang="nl-BE" sz="3000" kern="1200" dirty="0"/>
        </a:p>
      </dsp:txBody>
      <dsp:txXfrm>
        <a:off x="2057400" y="2468881"/>
        <a:ext cx="2743200" cy="1234438"/>
      </dsp:txXfrm>
    </dsp:sp>
    <dsp:sp modelId="{788ACEB4-71C0-47A2-B899-2CC04B7528D7}">
      <dsp:nvSpPr>
        <dsp:cNvPr id="0" name=""/>
        <dsp:cNvSpPr/>
      </dsp:nvSpPr>
      <dsp:spPr>
        <a:xfrm>
          <a:off x="4800600" y="0"/>
          <a:ext cx="2743200" cy="123444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smtClean="0"/>
            <a:t>To </a:t>
          </a:r>
          <a:r>
            <a:rPr lang="nl-BE" sz="2800" kern="1200" dirty="0" err="1" smtClean="0"/>
            <a:t>know</a:t>
          </a:r>
          <a:endParaRPr lang="nl-B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smtClean="0"/>
            <a:t>To do</a:t>
          </a:r>
          <a:endParaRPr lang="nl-BE" sz="2800" kern="1200" dirty="0"/>
        </a:p>
      </dsp:txBody>
      <dsp:txXfrm>
        <a:off x="4800600" y="0"/>
        <a:ext cx="2743200" cy="1234442"/>
      </dsp:txXfrm>
    </dsp:sp>
    <dsp:sp modelId="{CD5B463C-F11E-4987-852A-DE33ACAA2CF4}">
      <dsp:nvSpPr>
        <dsp:cNvPr id="0" name=""/>
        <dsp:cNvSpPr/>
      </dsp:nvSpPr>
      <dsp:spPr>
        <a:xfrm>
          <a:off x="4800600" y="1234442"/>
          <a:ext cx="2743200" cy="12344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smtClean="0"/>
            <a:t>To </a:t>
          </a:r>
          <a:r>
            <a:rPr lang="nl-BE" sz="2800" kern="1200" dirty="0" err="1" smtClean="0"/>
            <a:t>understand</a:t>
          </a:r>
          <a:endParaRPr lang="nl-B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smtClean="0"/>
            <a:t>To </a:t>
          </a:r>
          <a:r>
            <a:rPr lang="nl-BE" sz="2800" kern="1200" dirty="0" err="1" smtClean="0"/>
            <a:t>apply</a:t>
          </a:r>
          <a:endParaRPr lang="nl-BE" sz="2800" kern="1200" dirty="0"/>
        </a:p>
      </dsp:txBody>
      <dsp:txXfrm>
        <a:off x="4800600" y="1234442"/>
        <a:ext cx="2743200" cy="1234438"/>
      </dsp:txXfrm>
    </dsp:sp>
    <dsp:sp modelId="{A073FC95-1E0D-434E-AF9C-1BD8971143C5}">
      <dsp:nvSpPr>
        <dsp:cNvPr id="0" name=""/>
        <dsp:cNvSpPr/>
      </dsp:nvSpPr>
      <dsp:spPr>
        <a:xfrm>
          <a:off x="4800600" y="2468881"/>
          <a:ext cx="2743200" cy="12344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err="1" smtClean="0"/>
            <a:t>Academic</a:t>
          </a:r>
          <a:endParaRPr lang="nl-B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2800" kern="1200" dirty="0" smtClean="0"/>
            <a:t>Professional</a:t>
          </a:r>
          <a:endParaRPr lang="nl-BE" sz="2800" kern="1200" dirty="0"/>
        </a:p>
      </dsp:txBody>
      <dsp:txXfrm>
        <a:off x="4800600" y="2468881"/>
        <a:ext cx="2743200" cy="12344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63ABB-C394-4A64-B34F-748B8FB9AF12}">
      <dsp:nvSpPr>
        <dsp:cNvPr id="0" name=""/>
        <dsp:cNvSpPr/>
      </dsp:nvSpPr>
      <dsp:spPr>
        <a:xfrm>
          <a:off x="5304" y="989584"/>
          <a:ext cx="2290990" cy="17101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Informing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Demonstrating</a:t>
          </a:r>
          <a:endParaRPr lang="nl-BE" sz="1600" kern="1200" dirty="0"/>
        </a:p>
      </dsp:txBody>
      <dsp:txXfrm>
        <a:off x="45375" y="1029655"/>
        <a:ext cx="2210848" cy="1670105"/>
      </dsp:txXfrm>
    </dsp:sp>
    <dsp:sp modelId="{AC5B75F7-ADBC-4682-921A-32DA9117A38A}">
      <dsp:nvSpPr>
        <dsp:cNvPr id="0" name=""/>
        <dsp:cNvSpPr/>
      </dsp:nvSpPr>
      <dsp:spPr>
        <a:xfrm>
          <a:off x="5304" y="2699760"/>
          <a:ext cx="2290990" cy="7353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err="1" smtClean="0"/>
            <a:t>Knowledge</a:t>
          </a:r>
          <a:r>
            <a:rPr lang="nl-BE" sz="2000" kern="1200" dirty="0" smtClean="0"/>
            <a:t> </a:t>
          </a:r>
          <a:r>
            <a:rPr lang="nl-BE" sz="2000" kern="1200" dirty="0" err="1" smtClean="0"/>
            <a:t>transmission</a:t>
          </a:r>
          <a:endParaRPr lang="nl-BE" sz="2000" kern="1200" dirty="0"/>
        </a:p>
      </dsp:txBody>
      <dsp:txXfrm>
        <a:off x="5304" y="2699760"/>
        <a:ext cx="1613373" cy="735375"/>
      </dsp:txXfrm>
    </dsp:sp>
    <dsp:sp modelId="{325F1357-80D6-4585-8E8B-FD229B3CDE0A}">
      <dsp:nvSpPr>
        <dsp:cNvPr id="0" name=""/>
        <dsp:cNvSpPr/>
      </dsp:nvSpPr>
      <dsp:spPr>
        <a:xfrm>
          <a:off x="1683486" y="2816568"/>
          <a:ext cx="801846" cy="801846"/>
        </a:xfrm>
        <a:prstGeom prst="ellipse">
          <a:avLst/>
        </a:prstGeom>
        <a:blipFill dpi="0" rotWithShape="0">
          <a:blip xmlns:r="http://schemas.openxmlformats.org/officeDocument/2006/relationships" r:embed="rId1">
            <a:lum contrast="4000"/>
          </a:blip>
          <a:srcRect/>
          <a:stretch>
            <a:fillRect/>
          </a:stretch>
        </a:blip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FAD3DC-8BD5-4DC1-B58D-C934ECAE4090}">
      <dsp:nvSpPr>
        <dsp:cNvPr id="0" name=""/>
        <dsp:cNvSpPr/>
      </dsp:nvSpPr>
      <dsp:spPr>
        <a:xfrm>
          <a:off x="2683985" y="989584"/>
          <a:ext cx="2290990" cy="17101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Informing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Demonstrating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Directing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Interacting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Organising</a:t>
          </a:r>
          <a:r>
            <a:rPr lang="nl-BE" sz="1600" kern="1200" dirty="0" smtClean="0"/>
            <a:t> </a:t>
          </a:r>
          <a:r>
            <a:rPr lang="nl-BE" sz="1600" kern="1200" dirty="0" err="1" smtClean="0"/>
            <a:t>discourse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smtClean="0"/>
            <a:t>Managing the </a:t>
          </a:r>
          <a:r>
            <a:rPr lang="nl-BE" sz="1600" kern="1200" dirty="0" err="1" smtClean="0"/>
            <a:t>class</a:t>
          </a:r>
          <a:endParaRPr lang="nl-BE" sz="1600" kern="1200" dirty="0"/>
        </a:p>
      </dsp:txBody>
      <dsp:txXfrm>
        <a:off x="2724056" y="1029655"/>
        <a:ext cx="2210848" cy="1670105"/>
      </dsp:txXfrm>
    </dsp:sp>
    <dsp:sp modelId="{D1316FB1-2A19-44E8-BD36-79C384CE70F8}">
      <dsp:nvSpPr>
        <dsp:cNvPr id="0" name=""/>
        <dsp:cNvSpPr/>
      </dsp:nvSpPr>
      <dsp:spPr>
        <a:xfrm>
          <a:off x="2683985" y="2699760"/>
          <a:ext cx="2290990" cy="7353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0" rIns="29210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300" kern="1200" dirty="0" err="1" smtClean="0"/>
            <a:t>Facilating</a:t>
          </a:r>
          <a:r>
            <a:rPr lang="nl-BE" sz="2300" kern="1200" dirty="0" smtClean="0"/>
            <a:t> </a:t>
          </a:r>
          <a:r>
            <a:rPr lang="nl-BE" sz="2300" kern="1200" dirty="0" err="1" smtClean="0"/>
            <a:t>learning</a:t>
          </a:r>
          <a:endParaRPr lang="nl-BE" sz="2300" kern="1200" dirty="0"/>
        </a:p>
      </dsp:txBody>
      <dsp:txXfrm>
        <a:off x="2683985" y="2699760"/>
        <a:ext cx="1613373" cy="735375"/>
      </dsp:txXfrm>
    </dsp:sp>
    <dsp:sp modelId="{0D154340-63AA-4A59-8E48-A843BF93E2C9}">
      <dsp:nvSpPr>
        <dsp:cNvPr id="0" name=""/>
        <dsp:cNvSpPr/>
      </dsp:nvSpPr>
      <dsp:spPr>
        <a:xfrm>
          <a:off x="4362167" y="2816568"/>
          <a:ext cx="801846" cy="801846"/>
        </a:xfrm>
        <a:prstGeom prst="ellipse">
          <a:avLst/>
        </a:prstGeom>
        <a:blipFill rotWithShape="0">
          <a:blip xmlns:r="http://schemas.openxmlformats.org/officeDocument/2006/relationships" r:embed="rId2">
            <a:lum bright="9000" contrast="25000"/>
          </a:blip>
          <a:stretch>
            <a:fillRect/>
          </a:stretch>
        </a:blip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14F411-5563-4F51-B59C-CE4F341B9C66}">
      <dsp:nvSpPr>
        <dsp:cNvPr id="0" name=""/>
        <dsp:cNvSpPr/>
      </dsp:nvSpPr>
      <dsp:spPr>
        <a:xfrm>
          <a:off x="5362666" y="989584"/>
          <a:ext cx="2290990" cy="17101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Informing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smtClean="0"/>
            <a:t>Demonstrating</a:t>
          </a:r>
          <a:endParaRPr lang="nl-BE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BE" sz="1600" kern="1200" dirty="0" err="1" smtClean="0"/>
            <a:t>Evaluating</a:t>
          </a:r>
          <a:endParaRPr lang="nl-BE" sz="1600" kern="1200" dirty="0"/>
        </a:p>
      </dsp:txBody>
      <dsp:txXfrm>
        <a:off x="5402737" y="1029655"/>
        <a:ext cx="2210848" cy="1670105"/>
      </dsp:txXfrm>
    </dsp:sp>
    <dsp:sp modelId="{268C23DF-B673-4E22-8018-86F666835C82}">
      <dsp:nvSpPr>
        <dsp:cNvPr id="0" name=""/>
        <dsp:cNvSpPr/>
      </dsp:nvSpPr>
      <dsp:spPr>
        <a:xfrm>
          <a:off x="5362666" y="2699760"/>
          <a:ext cx="2290990" cy="7353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0" rIns="29210" bIns="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300" kern="1200" dirty="0" err="1" smtClean="0"/>
            <a:t>Socialisation</a:t>
          </a:r>
          <a:endParaRPr lang="nl-BE" sz="2300" kern="1200" dirty="0"/>
        </a:p>
      </dsp:txBody>
      <dsp:txXfrm>
        <a:off x="5362666" y="2699760"/>
        <a:ext cx="1613373" cy="735375"/>
      </dsp:txXfrm>
    </dsp:sp>
    <dsp:sp modelId="{5FA1CBCD-F39C-4C86-BB49-FC233A543E84}">
      <dsp:nvSpPr>
        <dsp:cNvPr id="0" name=""/>
        <dsp:cNvSpPr/>
      </dsp:nvSpPr>
      <dsp:spPr>
        <a:xfrm>
          <a:off x="7040848" y="2816568"/>
          <a:ext cx="801846" cy="80184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F00E-D679-4318-973D-2C61E9764F58}" type="datetimeFigureOut">
              <a:rPr lang="en-US" smtClean="0"/>
              <a:pPr/>
              <a:t>14/03/2013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3B28A-AFCE-4818-918F-6997E63C7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86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0862-E479-4CFA-928E-22CA3C432A72}" type="datetimeFigureOut">
              <a:rPr lang="nl-BE" smtClean="0"/>
              <a:pPr/>
              <a:t>14/03/2013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80F2E-05C0-4F09-A71F-8C87C827C71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030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BC5883-11FA-457C-9A58-DD8E3589F505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EAB89-9832-486B-81A6-D01201B427F0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44A41-E03A-46B6-AD87-5F967EAA405F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en object bov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BA7DF-857A-42B3-918A-3AC08A41BECE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7D92C-F681-4883-B6BF-0A78B1BA38EE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44C17-9810-4E58-8996-81F82FE63DF7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E510D-2038-485C-9F8D-C44D476E7571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38F82-2CA9-4A56-84D4-E87203E2CDA3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8652B-4A39-47F9-825B-0F96F23F5488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297A8-A8CA-46FB-87A9-B0DA52B3042B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AEE2A-5089-403A-809B-370667399CFE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89DFE-7B81-41D5-8D4F-6535C2B16FFD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F70BA-20CB-4C62-A457-8B2455323841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BE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BE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CD75460-3159-43E7-B5A5-17DB641742EC}" type="datetime1">
              <a:rPr lang="nl-BE" smtClean="0"/>
              <a:pPr/>
              <a:t>14/03/2013</a:t>
            </a:fld>
            <a:endParaRPr lang="nl-BE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nl-BE" smtClean="0"/>
              <a:t>Lecture functions Katrien Deroey ICAME 2009</a:t>
            </a:r>
            <a:endParaRPr lang="nl-BE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B28AC0B-07AF-4FEA-AE2F-2EDD89E02C9E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Corpus-informed EAP syllabus design: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a study of lecture functions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sz="quarter" idx="1"/>
          </p:nvPr>
        </p:nvSpPr>
        <p:spPr>
          <a:xfrm>
            <a:off x="1071538" y="3886200"/>
            <a:ext cx="6396062" cy="1752600"/>
          </a:xfrm>
        </p:spPr>
        <p:txBody>
          <a:bodyPr/>
          <a:lstStyle/>
          <a:p>
            <a:r>
              <a:rPr lang="nl-BE" dirty="0" err="1" smtClean="0"/>
              <a:t>Katrien</a:t>
            </a:r>
            <a:r>
              <a:rPr lang="nl-BE" dirty="0" smtClean="0"/>
              <a:t> </a:t>
            </a:r>
            <a:r>
              <a:rPr lang="nl-BE" dirty="0" err="1" smtClean="0"/>
              <a:t>Deroey</a:t>
            </a:r>
            <a:endParaRPr lang="nl-BE" dirty="0" smtClean="0"/>
          </a:p>
          <a:p>
            <a:r>
              <a:rPr lang="nl-BE" sz="2400" dirty="0" err="1" smtClean="0"/>
              <a:t>Ghent</a:t>
            </a:r>
            <a:r>
              <a:rPr lang="nl-BE" sz="2400" dirty="0" smtClean="0"/>
              <a:t> </a:t>
            </a:r>
            <a:r>
              <a:rPr lang="nl-BE" sz="2400" dirty="0" err="1" smtClean="0"/>
              <a:t>University</a:t>
            </a:r>
            <a:r>
              <a:rPr lang="nl-BE" sz="2400" dirty="0" smtClean="0"/>
              <a:t>, </a:t>
            </a:r>
            <a:r>
              <a:rPr lang="nl-BE" sz="2400" dirty="0" err="1" smtClean="0"/>
              <a:t>Belgium</a:t>
            </a:r>
            <a:endParaRPr lang="nl-BE" sz="2400" dirty="0" smtClean="0"/>
          </a:p>
          <a:p>
            <a:r>
              <a:rPr lang="nl-BE" sz="2000" dirty="0" err="1" smtClean="0"/>
              <a:t>katrien.deroey</a:t>
            </a:r>
            <a:r>
              <a:rPr lang="nl-BE" sz="2000" dirty="0" smtClean="0"/>
              <a:t>@</a:t>
            </a:r>
            <a:r>
              <a:rPr lang="nl-BE" sz="2000" dirty="0" err="1" smtClean="0"/>
              <a:t>UGent.be</a:t>
            </a:r>
            <a:endParaRPr lang="nl-BE" sz="2000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Analytical methodology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one of the most obvious facial characteristics when people get older apart from </a:t>
            </a:r>
            <a:r>
              <a:rPr lang="en-US" sz="2400" dirty="0" err="1" smtClean="0"/>
              <a:t>greying</a:t>
            </a:r>
            <a:r>
              <a:rPr lang="en-US" sz="2400" dirty="0" smtClean="0"/>
              <a:t> hair like mine is wrinkles well </a:t>
            </a:r>
            <a:r>
              <a:rPr lang="en-US" sz="2400" dirty="0" smtClean="0">
                <a:solidFill>
                  <a:srgbClr val="FFC000"/>
                </a:solidFill>
              </a:rPr>
              <a:t>just like your face wrinkles your blood vessels wrinkle too </a:t>
            </a:r>
            <a:r>
              <a:rPr lang="en-US" sz="2400" dirty="0" smtClean="0"/>
              <a:t>in a sense and they start sagging and </a:t>
            </a:r>
            <a:r>
              <a:rPr lang="en-US" sz="2400" dirty="0" smtClean="0">
                <a:solidFill>
                  <a:srgbClr val="FFC000"/>
                </a:solidFill>
              </a:rPr>
              <a:t>this is what we call </a:t>
            </a:r>
            <a:r>
              <a:rPr lang="en-US" sz="2400" dirty="0" err="1" smtClean="0">
                <a:solidFill>
                  <a:srgbClr val="FFC000"/>
                </a:solidFill>
              </a:rPr>
              <a:t>ectasia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nl-BE" sz="2800" dirty="0" smtClean="0"/>
              <a:t>Lexico-grammar</a:t>
            </a:r>
          </a:p>
          <a:p>
            <a:pPr lvl="1"/>
            <a:r>
              <a:rPr lang="nl-BE" sz="2400" dirty="0" smtClean="0"/>
              <a:t>Informing: Code </a:t>
            </a:r>
            <a:r>
              <a:rPr lang="nl-BE" sz="2400" dirty="0" err="1" smtClean="0"/>
              <a:t>gloss</a:t>
            </a:r>
            <a:endParaRPr lang="en-US" sz="2400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Analytical methodology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 thought probably what </a:t>
            </a:r>
            <a:r>
              <a:rPr lang="en-US" sz="2000" dirty="0" err="1" smtClean="0"/>
              <a:t>i'd</a:t>
            </a:r>
            <a:r>
              <a:rPr lang="en-US" sz="2000" dirty="0" smtClean="0"/>
              <a:t> do is start with a single equation and this is the only equation you're going to see in this lecture and it's on the board there now </a:t>
            </a:r>
            <a:r>
              <a:rPr lang="en-US" sz="2000" dirty="0" err="1" smtClean="0"/>
              <a:t>now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what does that tell you does it look even vaguely familiar to anyone</a:t>
            </a:r>
            <a:r>
              <a:rPr lang="en-US" sz="2000" baseline="30000" dirty="0" smtClean="0"/>
              <a:t>(1) </a:t>
            </a:r>
            <a:r>
              <a:rPr lang="en-US" sz="2000" dirty="0" smtClean="0"/>
              <a:t>[laughter] no </a:t>
            </a:r>
            <a:r>
              <a:rPr lang="en-US" sz="2000" dirty="0" err="1" smtClean="0">
                <a:solidFill>
                  <a:srgbClr val="FFC000"/>
                </a:solidFill>
              </a:rPr>
              <a:t>i've</a:t>
            </a:r>
            <a:r>
              <a:rPr lang="en-US" sz="2000" dirty="0" smtClean="0">
                <a:solidFill>
                  <a:srgbClr val="FFC000"/>
                </a:solidFill>
              </a:rPr>
              <a:t> probably got it wrong  </a:t>
            </a:r>
            <a:r>
              <a:rPr lang="en-US" sz="2000" dirty="0" err="1" smtClean="0">
                <a:solidFill>
                  <a:srgbClr val="FFC000"/>
                </a:solidFill>
              </a:rPr>
              <a:t>i</a:t>
            </a:r>
            <a:r>
              <a:rPr lang="en-US" sz="2000" dirty="0" smtClean="0">
                <a:solidFill>
                  <a:srgbClr val="FFC000"/>
                </a:solidFill>
              </a:rPr>
              <a:t> thought it was something like the equation of relativity</a:t>
            </a:r>
            <a:r>
              <a:rPr lang="en-US" sz="2000" baseline="30000" dirty="0" smtClean="0"/>
              <a:t>(2)</a:t>
            </a:r>
            <a:r>
              <a:rPr lang="en-US" sz="2000" dirty="0" smtClean="0"/>
              <a:t> (lslct017)</a:t>
            </a:r>
          </a:p>
          <a:p>
            <a:pPr>
              <a:buNone/>
            </a:pPr>
            <a:endParaRPr lang="en-US" sz="2000" dirty="0" smtClean="0"/>
          </a:p>
          <a:p>
            <a:r>
              <a:rPr lang="nl-BE" sz="2400" dirty="0" smtClean="0"/>
              <a:t>Co-text and generic features</a:t>
            </a:r>
          </a:p>
          <a:p>
            <a:pPr lvl="1"/>
            <a:r>
              <a:rPr lang="en-US" sz="2400" dirty="0" smtClean="0"/>
              <a:t>Interacting: (1) eliciting feedback; (2) creating rapport</a:t>
            </a:r>
            <a:endParaRPr lang="en-US" sz="2400" dirty="0" smtClean="0">
              <a:latin typeface="Calibri"/>
            </a:endParaRPr>
          </a:p>
          <a:p>
            <a:pPr lvl="1"/>
            <a:r>
              <a:rPr lang="nl-BE" sz="2400" dirty="0" smtClean="0">
                <a:latin typeface="Calibri"/>
              </a:rPr>
              <a:t>Managing the class: (1) audience; (2) delivery </a:t>
            </a:r>
            <a:endParaRPr lang="nl-BE" sz="2400" dirty="0" smtClean="0"/>
          </a:p>
          <a:p>
            <a:pPr>
              <a:buNone/>
              <a:defRPr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nl-BE" sz="2400" dirty="0" smtClean="0"/>
          </a:p>
          <a:p>
            <a:pPr>
              <a:buNone/>
            </a:pPr>
            <a:endParaRPr lang="nl-B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Main functional categories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Subfunctions: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Subfunctions: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Issues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BE" sz="2800" dirty="0" smtClean="0"/>
              <a:t>Corpus</a:t>
            </a:r>
          </a:p>
          <a:p>
            <a:pPr lvl="1">
              <a:defRPr/>
            </a:pPr>
            <a:r>
              <a:rPr lang="nl-BE" sz="2400" dirty="0" smtClean="0"/>
              <a:t>Sample size and composition</a:t>
            </a:r>
          </a:p>
          <a:p>
            <a:pPr>
              <a:defRPr/>
            </a:pPr>
            <a:r>
              <a:rPr lang="nl-BE" sz="2800" dirty="0" smtClean="0"/>
              <a:t>Analysis</a:t>
            </a:r>
          </a:p>
          <a:p>
            <a:pPr lvl="1">
              <a:defRPr/>
            </a:pPr>
            <a:r>
              <a:rPr lang="nl-BE" sz="2400" dirty="0" smtClean="0"/>
              <a:t>Units of analysis</a:t>
            </a:r>
          </a:p>
          <a:p>
            <a:pPr lvl="1">
              <a:defRPr/>
            </a:pPr>
            <a:r>
              <a:rPr lang="nl-BE" sz="2400" dirty="0" err="1" smtClean="0"/>
              <a:t>Multifunctionality</a:t>
            </a:r>
            <a:r>
              <a:rPr lang="nl-BE" sz="2400" dirty="0" smtClean="0"/>
              <a:t> &amp; overlap</a:t>
            </a:r>
          </a:p>
          <a:p>
            <a:pPr lvl="1">
              <a:defRPr/>
            </a:pPr>
            <a:r>
              <a:rPr lang="nl-BE" sz="2400" dirty="0" smtClean="0"/>
              <a:t>Triangulation &amp; interrater reliability</a:t>
            </a:r>
          </a:p>
          <a:p>
            <a:pPr lvl="1">
              <a:defRPr/>
            </a:pPr>
            <a:r>
              <a:rPr lang="nl-BE" sz="2400" dirty="0" err="1" smtClean="0"/>
              <a:t>Multimodality</a:t>
            </a:r>
            <a:r>
              <a:rPr lang="nl-BE" sz="2400" dirty="0" smtClean="0"/>
              <a:t>, </a:t>
            </a:r>
            <a:r>
              <a:rPr lang="nl-BE" sz="2400" dirty="0" err="1" smtClean="0"/>
              <a:t>non-verbal</a:t>
            </a:r>
            <a:r>
              <a:rPr lang="nl-BE" sz="2400" dirty="0" smtClean="0"/>
              <a:t> </a:t>
            </a:r>
            <a:r>
              <a:rPr lang="nl-BE" sz="2400" dirty="0" err="1" smtClean="0"/>
              <a:t>communication</a:t>
            </a:r>
            <a:r>
              <a:rPr lang="nl-BE" sz="2400" dirty="0" smtClean="0"/>
              <a:t>, </a:t>
            </a:r>
            <a:r>
              <a:rPr lang="nl-BE" sz="2400" dirty="0" err="1" smtClean="0"/>
              <a:t>suprasegmental</a:t>
            </a:r>
            <a:r>
              <a:rPr lang="nl-BE" sz="2400" dirty="0" smtClean="0"/>
              <a:t> </a:t>
            </a:r>
            <a:r>
              <a:rPr lang="nl-BE" sz="2400" dirty="0" err="1" smtClean="0"/>
              <a:t>phonology</a:t>
            </a:r>
            <a:endParaRPr lang="nl-BE" sz="2400" dirty="0" smtClean="0"/>
          </a:p>
          <a:p>
            <a:pPr lvl="1">
              <a:defRPr/>
            </a:pPr>
            <a:endParaRPr lang="nl-BE" sz="2400" dirty="0" smtClean="0"/>
          </a:p>
          <a:p>
            <a:pPr>
              <a:buFont typeface="Wingdings" pitchFamily="2" charset="2"/>
              <a:buNone/>
              <a:defRPr/>
            </a:pPr>
            <a:endParaRPr lang="nl-B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Lecture functions Katrien Deroey ICAME 2009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Contribution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nl-BE" sz="2400" dirty="0" smtClean="0"/>
          </a:p>
          <a:p>
            <a:pPr>
              <a:defRPr/>
            </a:pPr>
            <a:r>
              <a:rPr lang="nl-BE" sz="2800" dirty="0" err="1" smtClean="0"/>
              <a:t>Getting</a:t>
            </a:r>
            <a:r>
              <a:rPr lang="nl-BE" sz="2800" dirty="0" smtClean="0"/>
              <a:t> a </a:t>
            </a:r>
            <a:r>
              <a:rPr lang="nl-BE" sz="2800" dirty="0" err="1" smtClean="0"/>
              <a:t>fuller</a:t>
            </a:r>
            <a:r>
              <a:rPr lang="nl-BE" sz="2800" dirty="0" smtClean="0"/>
              <a:t> picture: </a:t>
            </a:r>
            <a:r>
              <a:rPr lang="nl-BE" sz="2800" dirty="0" err="1" smtClean="0"/>
              <a:t>lecture</a:t>
            </a:r>
            <a:r>
              <a:rPr lang="nl-BE" sz="2800" dirty="0" smtClean="0"/>
              <a:t> </a:t>
            </a:r>
            <a:r>
              <a:rPr lang="nl-BE" sz="2800" dirty="0" err="1" smtClean="0"/>
              <a:t>discourse</a:t>
            </a:r>
            <a:r>
              <a:rPr lang="nl-BE" sz="2800" dirty="0" smtClean="0"/>
              <a:t> and </a:t>
            </a:r>
            <a:r>
              <a:rPr lang="nl-BE" sz="2800" dirty="0" err="1" smtClean="0"/>
              <a:t>disciplinary</a:t>
            </a:r>
            <a:r>
              <a:rPr lang="nl-BE" sz="2800" dirty="0" smtClean="0"/>
              <a:t> </a:t>
            </a:r>
            <a:r>
              <a:rPr lang="nl-BE" sz="2800" smtClean="0"/>
              <a:t>variation</a:t>
            </a:r>
            <a:endParaRPr lang="nl-BE" sz="2400" dirty="0" smtClean="0"/>
          </a:p>
          <a:p>
            <a:pPr>
              <a:defRPr/>
            </a:pPr>
            <a:r>
              <a:rPr lang="nl-BE" sz="2800" dirty="0" smtClean="0"/>
              <a:t>Mapping out different realisations of functions </a:t>
            </a:r>
          </a:p>
          <a:p>
            <a:pPr lvl="1">
              <a:defRPr/>
            </a:pPr>
            <a:r>
              <a:rPr lang="nl-BE" sz="2400" dirty="0" smtClean="0"/>
              <a:t>input for quantitative studies </a:t>
            </a:r>
          </a:p>
          <a:p>
            <a:pPr lvl="1">
              <a:defRPr/>
            </a:pPr>
            <a:r>
              <a:rPr lang="nl-BE" sz="2400" dirty="0" smtClean="0"/>
              <a:t>EAP </a:t>
            </a:r>
            <a:r>
              <a:rPr lang="nl-BE" sz="2400" dirty="0" err="1" smtClean="0"/>
              <a:t>course</a:t>
            </a:r>
            <a:r>
              <a:rPr lang="nl-BE" sz="2400" dirty="0" smtClean="0"/>
              <a:t> design</a:t>
            </a:r>
          </a:p>
          <a:p>
            <a:pPr>
              <a:buFont typeface="Wingdings" pitchFamily="2" charset="2"/>
              <a:buNone/>
              <a:defRPr/>
            </a:pPr>
            <a:endParaRPr lang="nl-BE" sz="2400" dirty="0" smtClean="0"/>
          </a:p>
          <a:p>
            <a:pPr>
              <a:buFont typeface="Wingdings" pitchFamily="2" charset="2"/>
              <a:buNone/>
              <a:defRPr/>
            </a:pPr>
            <a:endParaRPr lang="nl-B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 dirty="0"/>
              <a:t>Lecture functions Katrien Deroey ICAME 2009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there's no point my going on and on if you're all sitting there going either yes this is blindingly obvious or saying </a:t>
            </a:r>
            <a:r>
              <a:rPr lang="en-US" dirty="0" err="1" smtClean="0"/>
              <a:t>i</a:t>
            </a:r>
            <a:r>
              <a:rPr lang="en-US" dirty="0" smtClean="0"/>
              <a:t> haven't got a clue what she's talking about because this is for you </a:t>
            </a:r>
            <a:r>
              <a:rPr lang="en-US" dirty="0" err="1" smtClean="0"/>
              <a:t>i</a:t>
            </a:r>
            <a:r>
              <a:rPr lang="en-US" dirty="0" smtClean="0"/>
              <a:t> don't it's not for my personal gratification to come and talk here it's for something that you know you can use (ahlct009)</a:t>
            </a:r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928662" y="428604"/>
          <a:ext cx="7715303" cy="5327904"/>
        </p:xfrm>
        <a:graphic>
          <a:graphicData uri="http://schemas.openxmlformats.org/drawingml/2006/table">
            <a:tbl>
              <a:tblPr/>
              <a:tblGrid>
                <a:gridCol w="1353678"/>
                <a:gridCol w="1299192"/>
                <a:gridCol w="1222161"/>
                <a:gridCol w="1416617"/>
                <a:gridCol w="1230616"/>
                <a:gridCol w="1193039"/>
              </a:tblGrid>
              <a:tr h="23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FIELD</a:t>
                      </a:r>
                      <a:endParaRPr lang="nl-B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TOKENS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INTERACTIVITY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CLASS SIZE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LEVEL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ahlct 006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Classics and Ancient History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:57:09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6352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nm0051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20-30 small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UG2/3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lslct017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Medicine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0:42:43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5752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nf0279, nf0280, sm0281, sm0282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(130) large</a:t>
                      </a:r>
                      <a:endParaRPr lang="nl-B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UG/PG</a:t>
                      </a: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pslct036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Statistics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0:41:44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6656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nm0940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(150) large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UG2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sslct031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Sociology</a:t>
                      </a:r>
                      <a:endParaRPr lang="nl-B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0:58:11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7356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nm1123, sf1124, sm1125, su1126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>
                          <a:latin typeface="Calibri"/>
                          <a:ea typeface="Calibri"/>
                          <a:cs typeface="Times New Roman"/>
                        </a:rPr>
                        <a:t>50 medium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600" dirty="0">
                          <a:latin typeface="Calibri"/>
                          <a:ea typeface="Calibri"/>
                          <a:cs typeface="Times New Roman"/>
                        </a:rPr>
                        <a:t>UG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Lecture</a:t>
            </a:r>
            <a:r>
              <a:rPr lang="nl-BE" dirty="0" smtClean="0"/>
              <a:t> </a:t>
            </a:r>
            <a:r>
              <a:rPr lang="nl-BE" dirty="0" err="1" smtClean="0"/>
              <a:t>purposes</a:t>
            </a:r>
            <a:endParaRPr lang="nl-BE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Katrien Deroey     Ghent University                          BAAHE 22.11.2008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7885-52CC-4FF4-9209-C886686E0FD9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Research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BE" dirty="0" smtClean="0"/>
              <a:t>English for lecturers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A framework for course design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An overview of lecture functions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Corpus-informed syllabus design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en-US" dirty="0"/>
          </a:p>
        </p:txBody>
      </p:sp>
      <p:sp>
        <p:nvSpPr>
          <p:cNvPr id="4" name="PIJL-OMLAAG 4"/>
          <p:cNvSpPr/>
          <p:nvPr/>
        </p:nvSpPr>
        <p:spPr>
          <a:xfrm>
            <a:off x="4572000" y="2571744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PIJL-OMLAAG 4"/>
          <p:cNvSpPr/>
          <p:nvPr/>
        </p:nvSpPr>
        <p:spPr>
          <a:xfrm>
            <a:off x="4572000" y="3857628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PIJL-OMLAAG 4"/>
          <p:cNvSpPr/>
          <p:nvPr/>
        </p:nvSpPr>
        <p:spPr>
          <a:xfrm>
            <a:off x="4572000" y="5143512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Lecture</a:t>
            </a:r>
            <a:r>
              <a:rPr lang="nl-BE" dirty="0" smtClean="0"/>
              <a:t> </a:t>
            </a:r>
            <a:r>
              <a:rPr lang="nl-BE" dirty="0" err="1" smtClean="0"/>
              <a:t>purposes</a:t>
            </a:r>
            <a:r>
              <a:rPr lang="nl-BE" dirty="0" smtClean="0"/>
              <a:t> and </a:t>
            </a:r>
            <a:r>
              <a:rPr lang="nl-BE" dirty="0" err="1" smtClean="0"/>
              <a:t>functions</a:t>
            </a:r>
            <a:endParaRPr lang="nl-BE" dirty="0"/>
          </a:p>
        </p:txBody>
      </p:sp>
      <p:graphicFrame>
        <p:nvGraphicFramePr>
          <p:cNvPr id="11" name="Tijdelijke aanduiding voor inhoud 10"/>
          <p:cNvGraphicFramePr>
            <a:graphicFrameLocks noGrp="1"/>
          </p:cNvGraphicFramePr>
          <p:nvPr>
            <p:ph idx="1"/>
          </p:nvPr>
        </p:nvGraphicFramePr>
        <p:xfrm>
          <a:off x="1000100" y="1285860"/>
          <a:ext cx="7848000" cy="46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Katrien Deroey     Ghent University                          BAAHE 22.11.2008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7885-52CC-4FF4-9209-C886686E0FD9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Disciplinary</a:t>
            </a:r>
            <a:r>
              <a:rPr lang="nl-BE" dirty="0" smtClean="0"/>
              <a:t> </a:t>
            </a:r>
            <a:r>
              <a:rPr lang="nl-BE" dirty="0" err="1" smtClean="0"/>
              <a:t>variation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C000"/>
                </a:solidFill>
              </a:rPr>
              <a:t>Soft disciplines</a:t>
            </a:r>
          </a:p>
          <a:p>
            <a:pPr>
              <a:buNone/>
            </a:pPr>
            <a:endParaRPr lang="nl-BE" dirty="0" smtClean="0">
              <a:solidFill>
                <a:srgbClr val="FFC000"/>
              </a:solidFill>
            </a:endParaRPr>
          </a:p>
          <a:p>
            <a:pPr lvl="1"/>
            <a:r>
              <a:rPr lang="nl-BE" dirty="0" err="1" smtClean="0"/>
              <a:t>Interpretation</a:t>
            </a:r>
            <a:endParaRPr lang="nl-BE" dirty="0" smtClean="0"/>
          </a:p>
          <a:p>
            <a:pPr lvl="1"/>
            <a:r>
              <a:rPr lang="nl-BE" dirty="0" smtClean="0"/>
              <a:t>Focus </a:t>
            </a:r>
            <a:r>
              <a:rPr lang="nl-BE" dirty="0" err="1" smtClean="0"/>
              <a:t>on</a:t>
            </a:r>
            <a:r>
              <a:rPr lang="nl-BE" dirty="0" smtClean="0"/>
              <a:t> </a:t>
            </a:r>
            <a:r>
              <a:rPr lang="nl-BE" dirty="0" err="1" smtClean="0"/>
              <a:t>people</a:t>
            </a:r>
            <a:r>
              <a:rPr lang="nl-BE" dirty="0" smtClean="0"/>
              <a:t> (</a:t>
            </a:r>
            <a:r>
              <a:rPr lang="nl-BE" dirty="0" err="1" smtClean="0"/>
              <a:t>attribution</a:t>
            </a:r>
            <a:r>
              <a:rPr lang="nl-BE" dirty="0" smtClean="0"/>
              <a:t>)</a:t>
            </a:r>
          </a:p>
          <a:p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C000"/>
                </a:solidFill>
              </a:rPr>
              <a:t>Hard disciplines</a:t>
            </a:r>
          </a:p>
          <a:p>
            <a:endParaRPr lang="nl-BE" dirty="0" smtClean="0">
              <a:solidFill>
                <a:srgbClr val="FFC000"/>
              </a:solidFill>
            </a:endParaRPr>
          </a:p>
          <a:p>
            <a:pPr lvl="1"/>
            <a:r>
              <a:rPr lang="nl-BE" dirty="0" smtClean="0"/>
              <a:t>Procedures, </a:t>
            </a:r>
            <a:r>
              <a:rPr lang="nl-BE" dirty="0" err="1" smtClean="0"/>
              <a:t>processes</a:t>
            </a:r>
            <a:endParaRPr lang="nl-BE" dirty="0" smtClean="0"/>
          </a:p>
          <a:p>
            <a:pPr lvl="1"/>
            <a:r>
              <a:rPr lang="nl-BE" dirty="0" smtClean="0"/>
              <a:t>More </a:t>
            </a:r>
            <a:r>
              <a:rPr lang="nl-BE" dirty="0" err="1" smtClean="0"/>
              <a:t>application</a:t>
            </a:r>
            <a:r>
              <a:rPr lang="nl-BE" dirty="0" smtClean="0"/>
              <a:t> (professional </a:t>
            </a:r>
            <a:r>
              <a:rPr lang="nl-BE" dirty="0" err="1" smtClean="0"/>
              <a:t>skills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More code </a:t>
            </a:r>
            <a:r>
              <a:rPr lang="nl-BE" dirty="0" err="1" smtClean="0"/>
              <a:t>glosses</a:t>
            </a:r>
            <a:endParaRPr lang="nl-BE" dirty="0" smtClean="0"/>
          </a:p>
          <a:p>
            <a:pPr lvl="1"/>
            <a:r>
              <a:rPr lang="nl-BE" dirty="0" smtClean="0"/>
              <a:t>More </a:t>
            </a:r>
            <a:r>
              <a:rPr lang="nl-BE" dirty="0" err="1" smtClean="0"/>
              <a:t>directing</a:t>
            </a:r>
            <a:endParaRPr lang="nl-BE" dirty="0" smtClean="0"/>
          </a:p>
          <a:p>
            <a:pPr lvl="1"/>
            <a:r>
              <a:rPr lang="nl-BE" dirty="0" smtClean="0"/>
              <a:t>Focus </a:t>
            </a:r>
            <a:r>
              <a:rPr lang="nl-BE" dirty="0" err="1" smtClean="0"/>
              <a:t>on</a:t>
            </a:r>
            <a:r>
              <a:rPr lang="nl-BE" dirty="0" smtClean="0"/>
              <a:t> research </a:t>
            </a:r>
            <a:r>
              <a:rPr lang="nl-BE" dirty="0" err="1" smtClean="0"/>
              <a:t>findings</a:t>
            </a:r>
            <a:endParaRPr lang="nl-BE" dirty="0" smtClean="0"/>
          </a:p>
          <a:p>
            <a:pPr lvl="1"/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Research </a:t>
            </a:r>
            <a:r>
              <a:rPr lang="nl-BE" dirty="0" err="1" smtClean="0"/>
              <a:t>rationale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nl-BE" sz="2400" dirty="0" smtClean="0"/>
          </a:p>
          <a:p>
            <a:pPr>
              <a:defRPr/>
            </a:pPr>
            <a:endParaRPr lang="nl-BE" dirty="0" smtClean="0"/>
          </a:p>
          <a:p>
            <a:pPr>
              <a:defRPr/>
            </a:pPr>
            <a:endParaRPr lang="nl-BE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 dirty="0" err="1"/>
              <a:t>Lecture</a:t>
            </a:r>
            <a:r>
              <a:rPr lang="nl-BE" dirty="0"/>
              <a:t> </a:t>
            </a:r>
            <a:r>
              <a:rPr lang="nl-BE" dirty="0" err="1"/>
              <a:t>functions</a:t>
            </a:r>
            <a:r>
              <a:rPr lang="nl-BE" dirty="0"/>
              <a:t> </a:t>
            </a:r>
            <a:r>
              <a:rPr lang="nl-BE" dirty="0" err="1"/>
              <a:t>Katrien</a:t>
            </a:r>
            <a:r>
              <a:rPr lang="nl-BE" dirty="0"/>
              <a:t> </a:t>
            </a:r>
            <a:r>
              <a:rPr lang="nl-BE" dirty="0" err="1"/>
              <a:t>Deroey</a:t>
            </a:r>
            <a:r>
              <a:rPr lang="nl-BE" dirty="0"/>
              <a:t> ICAME 2009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7EAB7-68DB-4033-8CEC-D382F776167F}" type="slidenum">
              <a:rPr lang="nl-NL"/>
              <a:pPr>
                <a:defRPr/>
              </a:pPr>
              <a:t>3</a:t>
            </a:fld>
            <a:endParaRPr lang="nl-NL"/>
          </a:p>
        </p:txBody>
      </p:sp>
      <p:sp>
        <p:nvSpPr>
          <p:cNvPr id="8" name="Ovale toelichting 7"/>
          <p:cNvSpPr/>
          <p:nvPr/>
        </p:nvSpPr>
        <p:spPr>
          <a:xfrm>
            <a:off x="857250" y="4071938"/>
            <a:ext cx="8001000" cy="1643062"/>
          </a:xfrm>
          <a:prstGeom prst="wedgeEllipseCallou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/>
              <a:t>Language for Specific Purposes is successful to the extent that it is tailored to meet the needs of </a:t>
            </a:r>
            <a:r>
              <a:rPr lang="en-GB" sz="2000" dirty="0">
                <a:solidFill>
                  <a:srgbClr val="FFC000"/>
                </a:solidFill>
              </a:rPr>
              <a:t>specific students in specific circumstances</a:t>
            </a:r>
            <a:r>
              <a:rPr lang="en-GB" sz="2000" dirty="0"/>
              <a:t>.  (</a:t>
            </a:r>
            <a:r>
              <a:rPr lang="en-GB" sz="2000" dirty="0" err="1"/>
              <a:t>Huckin</a:t>
            </a:r>
            <a:r>
              <a:rPr lang="en-GB" sz="2000" dirty="0"/>
              <a:t>, 2003: 8)</a:t>
            </a:r>
            <a:endParaRPr lang="nl-BE" sz="2000" dirty="0"/>
          </a:p>
        </p:txBody>
      </p:sp>
      <p:sp>
        <p:nvSpPr>
          <p:cNvPr id="9" name="Toelichting met afgeronde rechthoek 8"/>
          <p:cNvSpPr/>
          <p:nvPr/>
        </p:nvSpPr>
        <p:spPr>
          <a:xfrm>
            <a:off x="1071563" y="2071688"/>
            <a:ext cx="7786687" cy="1714500"/>
          </a:xfrm>
          <a:prstGeom prst="wedgeRoundRectCallou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Texts produced for </a:t>
            </a:r>
            <a:r>
              <a:rPr lang="en-US" sz="2000" dirty="0">
                <a:solidFill>
                  <a:srgbClr val="FFC000"/>
                </a:solidFill>
              </a:rPr>
              <a:t>different purposes</a:t>
            </a:r>
            <a:r>
              <a:rPr lang="en-US" sz="2000" dirty="0"/>
              <a:t> in </a:t>
            </a:r>
            <a:r>
              <a:rPr lang="en-US" sz="2000" dirty="0">
                <a:solidFill>
                  <a:srgbClr val="FFC000"/>
                </a:solidFill>
              </a:rPr>
              <a:t>different contexts</a:t>
            </a:r>
            <a:r>
              <a:rPr lang="en-US" sz="2000" dirty="0"/>
              <a:t> have </a:t>
            </a:r>
            <a:r>
              <a:rPr lang="en-US" sz="2000" dirty="0">
                <a:solidFill>
                  <a:srgbClr val="FFC000"/>
                </a:solidFill>
              </a:rPr>
              <a:t>different features</a:t>
            </a:r>
            <a:r>
              <a:rPr lang="en-US" sz="2000" dirty="0"/>
              <a:t>, because different lexical and grammatical options are related to the functional purposes that are </a:t>
            </a:r>
            <a:r>
              <a:rPr lang="en-US" sz="2000" dirty="0" err="1"/>
              <a:t>foregrounded</a:t>
            </a:r>
            <a:r>
              <a:rPr lang="en-US" sz="2000" dirty="0"/>
              <a:t> by speakers/writers in </a:t>
            </a:r>
            <a:r>
              <a:rPr lang="en-US" sz="2000" dirty="0">
                <a:solidFill>
                  <a:srgbClr val="FFC000"/>
                </a:solidFill>
              </a:rPr>
              <a:t>responding to the demands of various tasks</a:t>
            </a:r>
            <a:r>
              <a:rPr lang="en-US" sz="2000" dirty="0"/>
              <a:t>. (</a:t>
            </a:r>
            <a:r>
              <a:rPr lang="en-US" sz="2000" dirty="0" err="1"/>
              <a:t>Schleppegrell</a:t>
            </a:r>
            <a:r>
              <a:rPr lang="en-US" sz="2000" dirty="0"/>
              <a:t>, 2004)</a:t>
            </a:r>
            <a:endParaRPr lang="nl-BE" sz="2000" dirty="0"/>
          </a:p>
        </p:txBody>
      </p:sp>
      <p:sp>
        <p:nvSpPr>
          <p:cNvPr id="10" name="Ovaal 9"/>
          <p:cNvSpPr/>
          <p:nvPr/>
        </p:nvSpPr>
        <p:spPr>
          <a:xfrm>
            <a:off x="7072313" y="3357563"/>
            <a:ext cx="2071687" cy="142875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2400" dirty="0" err="1"/>
              <a:t>Specificity</a:t>
            </a:r>
            <a:endParaRPr lang="nl-BE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Research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BE" dirty="0" smtClean="0"/>
              <a:t>English for lecturers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A framework for course design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An overview of lecture functions</a:t>
            </a:r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smtClean="0"/>
              <a:t>Corpus-informed syllabus design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en-US" dirty="0"/>
          </a:p>
        </p:txBody>
      </p:sp>
      <p:sp>
        <p:nvSpPr>
          <p:cNvPr id="4" name="PIJL-OMLAAG 4"/>
          <p:cNvSpPr/>
          <p:nvPr/>
        </p:nvSpPr>
        <p:spPr>
          <a:xfrm>
            <a:off x="4572000" y="2571744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PIJL-OMLAAG 4"/>
          <p:cNvSpPr/>
          <p:nvPr/>
        </p:nvSpPr>
        <p:spPr>
          <a:xfrm>
            <a:off x="4572000" y="3857628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PIJL-OMLAAG 4"/>
          <p:cNvSpPr/>
          <p:nvPr/>
        </p:nvSpPr>
        <p:spPr>
          <a:xfrm>
            <a:off x="4572000" y="5143512"/>
            <a:ext cx="21600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Some influences: </a:t>
            </a:r>
            <a:br>
              <a:rPr lang="nl-BE" dirty="0" smtClean="0"/>
            </a:br>
            <a:r>
              <a:rPr lang="nl-BE" dirty="0" smtClean="0"/>
              <a:t>EAP and Education research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Biber</a:t>
            </a:r>
            <a:r>
              <a:rPr lang="en-US" sz="2400" dirty="0" smtClean="0"/>
              <a:t> (2006) </a:t>
            </a:r>
            <a:r>
              <a:rPr lang="en-US" sz="2400" i="1" dirty="0" smtClean="0">
                <a:solidFill>
                  <a:srgbClr val="FFC000"/>
                </a:solidFill>
              </a:rPr>
              <a:t>University language: a corpus-based study of spoken and written registers</a:t>
            </a:r>
          </a:p>
          <a:p>
            <a:pPr>
              <a:buNone/>
            </a:pPr>
            <a:r>
              <a:rPr lang="en-US" sz="2400" dirty="0" smtClean="0"/>
              <a:t>Crawford </a:t>
            </a:r>
            <a:r>
              <a:rPr lang="en-US" sz="2400" dirty="0" err="1" smtClean="0"/>
              <a:t>Camiciottoli</a:t>
            </a:r>
            <a:r>
              <a:rPr lang="en-US" sz="2400" dirty="0" smtClean="0"/>
              <a:t> (2007) </a:t>
            </a:r>
            <a:r>
              <a:rPr lang="en-US" sz="2400" i="1" dirty="0" smtClean="0">
                <a:solidFill>
                  <a:srgbClr val="FFC000"/>
                </a:solidFill>
              </a:rPr>
              <a:t>The language of business studies lectures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GB" sz="2400" dirty="0" smtClean="0"/>
              <a:t>Hyland (2005) </a:t>
            </a:r>
            <a:r>
              <a:rPr lang="en-GB" sz="2400" i="1" dirty="0" err="1" smtClean="0">
                <a:solidFill>
                  <a:srgbClr val="FFC000"/>
                </a:solidFill>
              </a:rPr>
              <a:t>Metadiscourse</a:t>
            </a:r>
            <a:r>
              <a:rPr lang="en-GB" sz="2400" i="1" dirty="0" smtClean="0">
                <a:solidFill>
                  <a:srgbClr val="FFC000"/>
                </a:solidFill>
              </a:rPr>
              <a:t>: exploring interaction in writing</a:t>
            </a:r>
            <a:endParaRPr lang="en-GB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/>
              <a:t>Brown (1978)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FFC000"/>
                </a:solidFill>
              </a:rPr>
              <a:t>Lecturing and explaining</a:t>
            </a:r>
            <a:endParaRPr lang="nl-BE" sz="24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2400" dirty="0" smtClean="0"/>
              <a:t>Sutherland &amp; Badger (2004) </a:t>
            </a:r>
            <a:r>
              <a:rPr lang="en-US" sz="2400" i="1" dirty="0" smtClean="0">
                <a:solidFill>
                  <a:srgbClr val="FFC000"/>
                </a:solidFill>
              </a:rPr>
              <a:t>Lecturers’ perceptions of lectures</a:t>
            </a:r>
          </a:p>
          <a:p>
            <a:pPr>
              <a:buNone/>
            </a:pPr>
            <a:r>
              <a:rPr lang="en-GB" sz="2400" dirty="0" smtClean="0"/>
              <a:t>Young, L. (1994). </a:t>
            </a:r>
            <a:r>
              <a:rPr lang="en-GB" sz="2400" dirty="0" smtClean="0">
                <a:solidFill>
                  <a:srgbClr val="FFC000"/>
                </a:solidFill>
              </a:rPr>
              <a:t>University lectures – macro-structure and micro-features</a:t>
            </a:r>
            <a:r>
              <a:rPr lang="en-GB" sz="2400" dirty="0" smtClean="0"/>
              <a:t>. </a:t>
            </a:r>
            <a:endParaRPr lang="nl-BE" sz="2400" dirty="0" smtClean="0"/>
          </a:p>
          <a:p>
            <a:endParaRPr lang="en-GB" sz="2100" i="1" dirty="0" smtClean="0">
              <a:solidFill>
                <a:srgbClr val="FFC000"/>
              </a:solidFill>
            </a:endParaRPr>
          </a:p>
          <a:p>
            <a:pPr lvl="2">
              <a:buNone/>
            </a:pPr>
            <a:endParaRPr lang="en-US" sz="2000" dirty="0" smtClean="0"/>
          </a:p>
          <a:p>
            <a:pPr lvl="2"/>
            <a:endParaRPr lang="nl-BE" sz="2000" dirty="0" smtClean="0"/>
          </a:p>
          <a:p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Overview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Corpus</a:t>
            </a:r>
          </a:p>
          <a:p>
            <a:r>
              <a:rPr lang="nl-BE" dirty="0" smtClean="0"/>
              <a:t>Analytical methodology </a:t>
            </a:r>
          </a:p>
          <a:p>
            <a:r>
              <a:rPr lang="nl-BE" dirty="0" smtClean="0"/>
              <a:t>Functional framework </a:t>
            </a:r>
          </a:p>
          <a:p>
            <a:r>
              <a:rPr lang="nl-BE" dirty="0" smtClean="0"/>
              <a:t>Issues </a:t>
            </a:r>
          </a:p>
          <a:p>
            <a:r>
              <a:rPr lang="nl-BE" dirty="0" smtClean="0"/>
              <a:t>Contribution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Corpus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British Academic Spoken English (BASE) corpus</a:t>
            </a:r>
          </a:p>
          <a:p>
            <a:r>
              <a:rPr lang="en-US" dirty="0" smtClean="0"/>
              <a:t>12 lectures</a:t>
            </a:r>
          </a:p>
          <a:p>
            <a:r>
              <a:rPr lang="en-US" dirty="0" smtClean="0"/>
              <a:t>4 disciplinary groupings</a:t>
            </a:r>
          </a:p>
          <a:p>
            <a:pPr lvl="1"/>
            <a:r>
              <a:rPr lang="nl-BE" dirty="0" smtClean="0"/>
              <a:t>Arts and </a:t>
            </a:r>
            <a:r>
              <a:rPr lang="nl-BE" dirty="0" err="1" smtClean="0"/>
              <a:t>Humanities</a:t>
            </a:r>
            <a:endParaRPr lang="nl-BE" dirty="0" smtClean="0"/>
          </a:p>
          <a:p>
            <a:pPr lvl="1"/>
            <a:r>
              <a:rPr lang="nl-BE" dirty="0" err="1" smtClean="0"/>
              <a:t>Social</a:t>
            </a:r>
            <a:r>
              <a:rPr lang="nl-BE" dirty="0" smtClean="0"/>
              <a:t> Studies and Sciences</a:t>
            </a:r>
          </a:p>
          <a:p>
            <a:pPr lvl="1"/>
            <a:r>
              <a:rPr lang="nl-BE" dirty="0" err="1" smtClean="0"/>
              <a:t>Physical</a:t>
            </a:r>
            <a:r>
              <a:rPr lang="nl-BE" dirty="0" smtClean="0"/>
              <a:t> </a:t>
            </a:r>
            <a:r>
              <a:rPr lang="nl-BE" dirty="0" err="1" smtClean="0"/>
              <a:t>sciences</a:t>
            </a:r>
            <a:endParaRPr lang="nl-BE" dirty="0" smtClean="0"/>
          </a:p>
          <a:p>
            <a:pPr lvl="1"/>
            <a:r>
              <a:rPr lang="nl-BE" dirty="0" smtClean="0"/>
              <a:t>Life and </a:t>
            </a:r>
            <a:r>
              <a:rPr lang="nl-BE" dirty="0" err="1" smtClean="0"/>
              <a:t>Medical</a:t>
            </a:r>
            <a:r>
              <a:rPr lang="nl-BE" dirty="0" smtClean="0"/>
              <a:t> Sciences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BE" dirty="0" smtClean="0"/>
              <a:t>Analytical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one of the most obvious facial characteristics when people get older apart from </a:t>
            </a:r>
            <a:r>
              <a:rPr lang="en-US" sz="2800" dirty="0" err="1" smtClean="0">
                <a:solidFill>
                  <a:srgbClr val="FFC000"/>
                </a:solidFill>
              </a:rPr>
              <a:t>greying</a:t>
            </a:r>
            <a:r>
              <a:rPr lang="en-US" sz="2800" dirty="0" smtClean="0">
                <a:solidFill>
                  <a:srgbClr val="FFC000"/>
                </a:solidFill>
              </a:rPr>
              <a:t> hair like mine is wrinkles well just like your face wrinkles your blood vessels wrinkle too in a sense and they start sagging and this is what we call </a:t>
            </a:r>
            <a:r>
              <a:rPr lang="en-US" sz="2800" dirty="0" err="1" smtClean="0">
                <a:solidFill>
                  <a:srgbClr val="FFC000"/>
                </a:solidFill>
              </a:rPr>
              <a:t>ectasia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smtClean="0"/>
              <a:t>(lslct017)</a:t>
            </a:r>
          </a:p>
          <a:p>
            <a:pPr>
              <a:defRPr/>
            </a:pPr>
            <a:r>
              <a:rPr lang="en-US" sz="2800" dirty="0" smtClean="0"/>
              <a:t>Unit of analysis = the text</a:t>
            </a:r>
          </a:p>
          <a:p>
            <a:pPr>
              <a:defRPr/>
            </a:pPr>
            <a:r>
              <a:rPr lang="en-US" sz="2800" dirty="0" smtClean="0"/>
              <a:t>Main focus on larger stretches of speech</a:t>
            </a:r>
          </a:p>
          <a:p>
            <a:pPr>
              <a:buFont typeface="Wingdings" pitchFamily="2" charset="2"/>
              <a:buNone/>
              <a:defRPr/>
            </a:pPr>
            <a:r>
              <a:rPr lang="nl-BE" sz="2800" dirty="0" smtClean="0"/>
              <a:t>→</a:t>
            </a:r>
            <a:r>
              <a:rPr lang="nl-BE" sz="2800" dirty="0" err="1" smtClean="0"/>
              <a:t>Informing</a:t>
            </a:r>
            <a:r>
              <a:rPr lang="nl-BE" sz="2800" dirty="0" smtClean="0"/>
              <a:t> </a:t>
            </a:r>
            <a:r>
              <a:rPr lang="nl-BE" sz="2800" dirty="0" err="1" smtClean="0"/>
              <a:t>function</a:t>
            </a:r>
            <a:endParaRPr lang="en-US" sz="2800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BE"/>
              <a:t>Lecture functions Katrien Deroey ICAME 2009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Analytical methodology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Lecture functions Katrien Deroey ICAME 2009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one of the most obvious facial characteristics </a:t>
            </a:r>
            <a:r>
              <a:rPr lang="en-US" sz="2400" dirty="0" smtClean="0">
                <a:solidFill>
                  <a:srgbClr val="FFC000"/>
                </a:solidFill>
              </a:rPr>
              <a:t>when people get older</a:t>
            </a:r>
            <a:r>
              <a:rPr lang="en-US" sz="2400" dirty="0" smtClean="0"/>
              <a:t> apart from </a:t>
            </a:r>
            <a:r>
              <a:rPr lang="en-US" sz="2400" dirty="0" err="1" smtClean="0">
                <a:solidFill>
                  <a:srgbClr val="FFC000"/>
                </a:solidFill>
              </a:rPr>
              <a:t>greying</a:t>
            </a:r>
            <a:r>
              <a:rPr lang="en-US" sz="2400" dirty="0" smtClean="0">
                <a:solidFill>
                  <a:srgbClr val="FFC000"/>
                </a:solidFill>
              </a:rPr>
              <a:t> hair like mine</a:t>
            </a:r>
            <a:r>
              <a:rPr lang="en-US" sz="2400" dirty="0" smtClean="0"/>
              <a:t> is wrinkles well just like</a:t>
            </a:r>
            <a:r>
              <a:rPr lang="en-US" sz="2400" dirty="0" smtClean="0">
                <a:solidFill>
                  <a:srgbClr val="FFC000"/>
                </a:solidFill>
              </a:rPr>
              <a:t> your face wrinkles your blood vessels wrinkle too</a:t>
            </a:r>
            <a:r>
              <a:rPr lang="en-US" sz="2400" dirty="0" smtClean="0"/>
              <a:t> in a sense and they start sagging and this is what we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call </a:t>
            </a:r>
            <a:r>
              <a:rPr lang="en-US" sz="2400" dirty="0" err="1" smtClean="0"/>
              <a:t>ectasia</a:t>
            </a:r>
            <a:endParaRPr lang="en-US" sz="24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nl-BE" sz="2800" dirty="0" smtClean="0"/>
              <a:t>Includes ‘embedded’ functions</a:t>
            </a:r>
            <a:endParaRPr lang="en-US" sz="2800" dirty="0" smtClean="0"/>
          </a:p>
          <a:p>
            <a:pPr lvl="1"/>
            <a:r>
              <a:rPr lang="en-US" sz="2400" dirty="0" smtClean="0"/>
              <a:t>Interacting: creating rapport</a:t>
            </a:r>
          </a:p>
          <a:p>
            <a:pPr lvl="1"/>
            <a:r>
              <a:rPr lang="en-US" sz="2400" dirty="0" smtClean="0"/>
              <a:t>Managing the class:</a:t>
            </a:r>
            <a:r>
              <a:rPr lang="en-US" sz="2400" dirty="0" smtClean="0">
                <a:latin typeface="Calibri"/>
              </a:rPr>
              <a:t> </a:t>
            </a:r>
            <a:r>
              <a:rPr lang="en-US" sz="2400" dirty="0" smtClean="0"/>
              <a:t>audience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0031441FF4341BE3291C2A349FE83" ma:contentTypeVersion="1" ma:contentTypeDescription="Create a new document." ma:contentTypeScope="" ma:versionID="c746d3f36a7e052faf8156fcec30447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2f4c5dbf21ddcf421ecb47595bf76e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072998-F377-482C-8A43-2D16A1526B9D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617AE2B-AD30-4B5E-ADC8-D9F3CCE12D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1853BFC-1B23-440B-9446-25664ABEC3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BAAHE Lecture functions</Template>
  <TotalTime>624</TotalTime>
  <Words>908</Words>
  <Application>Microsoft Macintosh PowerPoint</Application>
  <PresentationFormat>On-screen Show (4:3)</PresentationFormat>
  <Paragraphs>220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Thema1</vt:lpstr>
      <vt:lpstr>Corpus-informed EAP syllabus design:  a study of lecture functions</vt:lpstr>
      <vt:lpstr>Research rationale</vt:lpstr>
      <vt:lpstr>Research rationale</vt:lpstr>
      <vt:lpstr>Research rationale</vt:lpstr>
      <vt:lpstr>Some influences:  EAP and Education research</vt:lpstr>
      <vt:lpstr>Overview</vt:lpstr>
      <vt:lpstr>Corpus</vt:lpstr>
      <vt:lpstr>Analytical methodology</vt:lpstr>
      <vt:lpstr>Analytical methodology</vt:lpstr>
      <vt:lpstr>Analytical methodology</vt:lpstr>
      <vt:lpstr>Analytical methodology</vt:lpstr>
      <vt:lpstr>Main functional categories</vt:lpstr>
      <vt:lpstr>Subfunctions: example</vt:lpstr>
      <vt:lpstr>Subfunctions: example</vt:lpstr>
      <vt:lpstr>Issues</vt:lpstr>
      <vt:lpstr>Contribution</vt:lpstr>
      <vt:lpstr>PowerPoint Presentation</vt:lpstr>
      <vt:lpstr>PowerPoint Presentation</vt:lpstr>
      <vt:lpstr>Lecture purposes</vt:lpstr>
      <vt:lpstr>Lecture purposes and functions</vt:lpstr>
      <vt:lpstr>Disciplinary variation 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Corpus-informed EAP syllabus design:  a study of lecture functions</dc:title>
  <dc:creator>kderoey</dc:creator>
  <cp:lastModifiedBy>Marketing &amp; Communications</cp:lastModifiedBy>
  <cp:revision>66</cp:revision>
  <dcterms:created xsi:type="dcterms:W3CDTF">2009-05-22T18:01:33Z</dcterms:created>
  <dcterms:modified xsi:type="dcterms:W3CDTF">2013-03-14T11:13:44Z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0x01010018B0031441FF4341BE3291C2A349FE83</vt:lpwstr>
  </property>
</Properties>
</file>